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embeddedFontLst>
    <p:embeddedFont>
      <p:font typeface="Candara"/>
      <p:regular r:id="rId17"/>
      <p:bold r:id="rId18"/>
      <p:italic r:id="rId19"/>
      <p:boldItalic r:id="rId2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21" roundtripDataSignature="AMtx7mjAtn/9bw2Tf/Fh9NqWDtBDugcbQ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andara-boldItalic.fntdata"/><Relationship Id="rId11" Type="http://schemas.openxmlformats.org/officeDocument/2006/relationships/slide" Target="slides/slide6.xml"/><Relationship Id="rId10" Type="http://schemas.openxmlformats.org/officeDocument/2006/relationships/slide" Target="slides/slide5.xml"/><Relationship Id="rId21"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Candara-regular.fntdata"/><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Candara-italic.fntdata"/><Relationship Id="rId6" Type="http://schemas.openxmlformats.org/officeDocument/2006/relationships/slide" Target="slides/slide1.xml"/><Relationship Id="rId18" Type="http://schemas.openxmlformats.org/officeDocument/2006/relationships/font" Target="fonts/Candara-bold.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ru-RU"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7" name="Shape 247"/>
        <p:cNvGrpSpPr/>
        <p:nvPr/>
      </p:nvGrpSpPr>
      <p:grpSpPr>
        <a:xfrm>
          <a:off x="0" y="0"/>
          <a:ext cx="0" cy="0"/>
          <a:chOff x="0" y="0"/>
          <a:chExt cx="0" cy="0"/>
        </a:xfrm>
      </p:grpSpPr>
      <p:sp>
        <p:nvSpPr>
          <p:cNvPr id="248" name="Google Shape;248;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9" name="Google Shape;24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p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ru-RU"/>
              <a:t>*Закон України «Про внесення змін до деяких законів України щодо впорядкування окремих питань організації та діяльності органів місцевого самоврядування і районних державних адміністрацій» від 17.11.2020  </a:t>
            </a:r>
            <a:r>
              <a:rPr lang="ru-RU" sz="1200">
                <a:latin typeface="Verdana"/>
                <a:ea typeface="Verdana"/>
                <a:cs typeface="Verdana"/>
                <a:sym typeface="Verdana"/>
              </a:rPr>
              <a:t>№ 1009-ІХ</a:t>
            </a:r>
            <a:endParaRPr/>
          </a:p>
        </p:txBody>
      </p:sp>
      <p:sp>
        <p:nvSpPr>
          <p:cNvPr id="142" name="Google Shape;142;p3: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8" name="Google Shape;148;p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ru-RU"/>
              <a:t>Відповідно до законів «Про місцеве самоврядування» «Про місцеві державні адміністрації»</a:t>
            </a:r>
            <a:endParaRPr/>
          </a:p>
        </p:txBody>
      </p:sp>
      <p:sp>
        <p:nvSpPr>
          <p:cNvPr id="149" name="Google Shape;149;p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5" name="Google Shape;155;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7" name="Google Shape;167;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9" name="Google Shape;189;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9" name="Google Shape;199;p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ru-RU"/>
              <a:t>*Відповідно до підпункту 19 пункту 6-1 Прикінцевих та перехідних положень Закону України «Про місцеве самоврядування» державна реєстрація змін здійснюється на підставі заяви поданої сільським, селищним, міським головою, обраним сформованою територіальною громадою, або уповноваженим ним особою.</a:t>
            </a:r>
            <a:endParaRPr/>
          </a:p>
          <a:p>
            <a:pPr indent="0" lvl="0" marL="0" rtl="0" algn="l">
              <a:spcBef>
                <a:spcPts val="0"/>
              </a:spcBef>
              <a:spcAft>
                <a:spcPts val="0"/>
              </a:spcAft>
              <a:buNone/>
            </a:pPr>
            <a:r>
              <a:rPr lang="ru-RU"/>
              <a:t>Про те,  Закон України від 17.11.2020 № 1009-ІХ, зазначає що державна реєстрація проводиться з УРАХУВАННЯМ законів «Про місцеве самоврядування» та «Про місцеві державні реєстрації»</a:t>
            </a:r>
            <a:endParaRPr/>
          </a:p>
        </p:txBody>
      </p:sp>
      <p:sp>
        <p:nvSpPr>
          <p:cNvPr id="200" name="Google Shape;200;p8: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p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ru-RU"/>
              <a:t>*ЄДР – Єдиний державний реєстр юридичних осіб, фізичних осіб – підприємців та громадських формувань; </a:t>
            </a:r>
            <a:endParaRPr/>
          </a:p>
        </p:txBody>
      </p:sp>
      <p:sp>
        <p:nvSpPr>
          <p:cNvPr id="208" name="Google Shape;208;p9: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итульный слайд" showMasterSp="0" type="title">
  <p:cSld name="TITLE">
    <p:spTree>
      <p:nvGrpSpPr>
        <p:cNvPr id="22" name="Shape 22"/>
        <p:cNvGrpSpPr/>
        <p:nvPr/>
      </p:nvGrpSpPr>
      <p:grpSpPr>
        <a:xfrm>
          <a:off x="0" y="0"/>
          <a:ext cx="0" cy="0"/>
          <a:chOff x="0" y="0"/>
          <a:chExt cx="0" cy="0"/>
        </a:xfrm>
      </p:grpSpPr>
      <p:sp>
        <p:nvSpPr>
          <p:cNvPr id="23" name="Google Shape;23;p15"/>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24" name="Google Shape;24;p15"/>
          <p:cNvGrpSpPr/>
          <p:nvPr/>
        </p:nvGrpSpPr>
        <p:grpSpPr>
          <a:xfrm>
            <a:off x="211665" y="5353963"/>
            <a:ext cx="8723376" cy="1331580"/>
            <a:chOff x="-3905250" y="4294188"/>
            <a:chExt cx="13011150" cy="1892300"/>
          </a:xfrm>
        </p:grpSpPr>
        <p:sp>
          <p:nvSpPr>
            <p:cNvPr id="25" name="Google Shape;25;p15"/>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6" name="Google Shape;26;p15"/>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7" name="Google Shape;27;p15"/>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8" name="Google Shape;28;p15"/>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29" name="Google Shape;29;p15"/>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30" name="Google Shape;30;p15"/>
          <p:cNvSpPr txBox="1"/>
          <p:nvPr>
            <p:ph type="ctrTitle"/>
          </p:nvPr>
        </p:nvSpPr>
        <p:spPr>
          <a:xfrm>
            <a:off x="685800" y="1600200"/>
            <a:ext cx="7772400" cy="178010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rgbClr val="FFFFFF"/>
              </a:buClr>
              <a:buSzPts val="4400"/>
              <a:buFont typeface="Candara"/>
              <a:buNone/>
              <a:defRPr sz="44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15"/>
          <p:cNvSpPr txBox="1"/>
          <p:nvPr>
            <p:ph idx="1" type="subTitle"/>
          </p:nvPr>
        </p:nvSpPr>
        <p:spPr>
          <a:xfrm>
            <a:off x="1371600" y="3556001"/>
            <a:ext cx="6400800" cy="1473200"/>
          </a:xfrm>
          <a:prstGeom prst="rect">
            <a:avLst/>
          </a:prstGeom>
          <a:noFill/>
          <a:ln>
            <a:noFill/>
          </a:ln>
        </p:spPr>
        <p:txBody>
          <a:bodyPr anchorCtr="0" anchor="t" bIns="45700" lIns="91425" spcFirstLastPara="1" rIns="91425" wrap="square" tIns="45700">
            <a:normAutofit/>
          </a:bodyPr>
          <a:lstStyle>
            <a:lvl1pPr lvl="0" algn="ctr">
              <a:spcBef>
                <a:spcPts val="400"/>
              </a:spcBef>
              <a:spcAft>
                <a:spcPts val="0"/>
              </a:spcAft>
              <a:buSzPts val="2000"/>
              <a:buNone/>
              <a:defRPr sz="2000">
                <a:solidFill>
                  <a:srgbClr val="FFFFFF"/>
                </a:solidFill>
              </a:defRPr>
            </a:lvl1pPr>
            <a:lvl2pPr lvl="1" algn="ctr">
              <a:spcBef>
                <a:spcPts val="440"/>
              </a:spcBef>
              <a:spcAft>
                <a:spcPts val="0"/>
              </a:spcAft>
              <a:buSzPts val="2200"/>
              <a:buNone/>
              <a:defRPr>
                <a:solidFill>
                  <a:srgbClr val="888888"/>
                </a:solidFill>
              </a:defRPr>
            </a:lvl2pPr>
            <a:lvl3pPr lvl="2" algn="ctr">
              <a:spcBef>
                <a:spcPts val="400"/>
              </a:spcBef>
              <a:spcAft>
                <a:spcPts val="0"/>
              </a:spcAft>
              <a:buSzPts val="2000"/>
              <a:buNone/>
              <a:defRPr>
                <a:solidFill>
                  <a:srgbClr val="888888"/>
                </a:solidFill>
              </a:defRPr>
            </a:lvl3pPr>
            <a:lvl4pPr lvl="3" algn="ctr">
              <a:spcBef>
                <a:spcPts val="360"/>
              </a:spcBef>
              <a:spcAft>
                <a:spcPts val="0"/>
              </a:spcAft>
              <a:buSzPts val="1800"/>
              <a:buNone/>
              <a:defRPr>
                <a:solidFill>
                  <a:srgbClr val="888888"/>
                </a:solidFill>
              </a:defRPr>
            </a:lvl4pPr>
            <a:lvl5pPr lvl="4" algn="ctr">
              <a:spcBef>
                <a:spcPts val="320"/>
              </a:spcBef>
              <a:spcAft>
                <a:spcPts val="0"/>
              </a:spcAft>
              <a:buSzPts val="1600"/>
              <a:buNone/>
              <a:defRPr>
                <a:solidFill>
                  <a:srgbClr val="888888"/>
                </a:solidFill>
              </a:defRPr>
            </a:lvl5pPr>
            <a:lvl6pPr lvl="5" algn="ctr">
              <a:spcBef>
                <a:spcPts val="384"/>
              </a:spcBef>
              <a:spcAft>
                <a:spcPts val="0"/>
              </a:spcAft>
              <a:buSzPts val="1400"/>
              <a:buNone/>
              <a:defRPr>
                <a:solidFill>
                  <a:srgbClr val="888888"/>
                </a:solidFill>
              </a:defRPr>
            </a:lvl6pPr>
            <a:lvl7pPr lvl="6" algn="ctr">
              <a:spcBef>
                <a:spcPts val="384"/>
              </a:spcBef>
              <a:spcAft>
                <a:spcPts val="0"/>
              </a:spcAft>
              <a:buSzPts val="1400"/>
              <a:buNone/>
              <a:defRPr>
                <a:solidFill>
                  <a:srgbClr val="888888"/>
                </a:solidFill>
              </a:defRPr>
            </a:lvl7pPr>
            <a:lvl8pPr lvl="7" algn="ctr">
              <a:spcBef>
                <a:spcPts val="384"/>
              </a:spcBef>
              <a:spcAft>
                <a:spcPts val="0"/>
              </a:spcAft>
              <a:buSzPts val="1400"/>
              <a:buNone/>
              <a:defRPr>
                <a:solidFill>
                  <a:srgbClr val="888888"/>
                </a:solidFill>
              </a:defRPr>
            </a:lvl8pPr>
            <a:lvl9pPr lvl="8" algn="ctr">
              <a:spcBef>
                <a:spcPts val="384"/>
              </a:spcBef>
              <a:spcAft>
                <a:spcPts val="0"/>
              </a:spcAft>
              <a:buSzPts val="1400"/>
              <a:buNone/>
              <a:defRPr>
                <a:solidFill>
                  <a:srgbClr val="888888"/>
                </a:solidFill>
              </a:defRPr>
            </a:lvl9pPr>
          </a:lstStyle>
          <a:p/>
        </p:txBody>
      </p:sp>
      <p:sp>
        <p:nvSpPr>
          <p:cNvPr id="32" name="Google Shape;32;p15"/>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5"/>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вертикальный текст" type="vertTx">
  <p:cSld name="VERTICAL_TEXT">
    <p:spTree>
      <p:nvGrpSpPr>
        <p:cNvPr id="113" name="Shape 113"/>
        <p:cNvGrpSpPr/>
        <p:nvPr/>
      </p:nvGrpSpPr>
      <p:grpSpPr>
        <a:xfrm>
          <a:off x="0" y="0"/>
          <a:ext cx="0" cy="0"/>
          <a:chOff x="0" y="0"/>
          <a:chExt cx="0" cy="0"/>
        </a:xfrm>
      </p:grpSpPr>
      <p:sp>
        <p:nvSpPr>
          <p:cNvPr id="114" name="Google Shape;114;p2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5" name="Google Shape;115;p24"/>
          <p:cNvSpPr txBox="1"/>
          <p:nvPr>
            <p:ph idx="1" type="body"/>
          </p:nvPr>
        </p:nvSpPr>
        <p:spPr>
          <a:xfrm rot="5400000">
            <a:off x="2850886" y="696649"/>
            <a:ext cx="3450696" cy="7408333"/>
          </a:xfrm>
          <a:prstGeom prst="rect">
            <a:avLst/>
          </a:prstGeom>
          <a:noFill/>
          <a:ln>
            <a:noFill/>
          </a:ln>
        </p:spPr>
        <p:txBody>
          <a:bodyPr anchorCtr="0" anchor="ctr" bIns="45700" lIns="91425" spcFirstLastPara="1" rIns="91425" wrap="square" tIns="45700">
            <a:normAutofit/>
          </a:bodyPr>
          <a:lstStyle>
            <a:lvl1pPr indent="-381000" lvl="0" marL="457200" algn="l">
              <a:spcBef>
                <a:spcPts val="480"/>
              </a:spcBef>
              <a:spcAft>
                <a:spcPts val="0"/>
              </a:spcAft>
              <a:buSzPts val="2400"/>
              <a:buChar char="*"/>
              <a:defRPr/>
            </a:lvl1pPr>
            <a:lvl2pPr indent="-368300" lvl="1" marL="914400" algn="l">
              <a:spcBef>
                <a:spcPts val="440"/>
              </a:spcBef>
              <a:spcAft>
                <a:spcPts val="0"/>
              </a:spcAft>
              <a:buSzPts val="2200"/>
              <a:buChar char="*"/>
              <a:defRPr/>
            </a:lvl2pPr>
            <a:lvl3pPr indent="-355600" lvl="2" marL="1371600" algn="l">
              <a:spcBef>
                <a:spcPts val="400"/>
              </a:spcBef>
              <a:spcAft>
                <a:spcPts val="0"/>
              </a:spcAft>
              <a:buSzPts val="2000"/>
              <a:buChar char="*"/>
              <a:defRPr/>
            </a:lvl3pPr>
            <a:lvl4pPr indent="-342900" lvl="3" marL="1828800" algn="l">
              <a:spcBef>
                <a:spcPts val="360"/>
              </a:spcBef>
              <a:spcAft>
                <a:spcPts val="0"/>
              </a:spcAft>
              <a:buSzPts val="1800"/>
              <a:buChar char="*"/>
              <a:defRPr/>
            </a:lvl4pPr>
            <a:lvl5pPr indent="-330200" lvl="4" marL="2286000" algn="l">
              <a:spcBef>
                <a:spcPts val="320"/>
              </a:spcBef>
              <a:spcAft>
                <a:spcPts val="0"/>
              </a:spcAft>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116" name="Google Shape;116;p24"/>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4"/>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4"/>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Вертикальный заголовок и текст" showMasterSp="0" type="vertTitleAndTx">
  <p:cSld name="VERTICAL_TITLE_AND_VERTICAL_TEXT">
    <p:spTree>
      <p:nvGrpSpPr>
        <p:cNvPr id="119" name="Shape 119"/>
        <p:cNvGrpSpPr/>
        <p:nvPr/>
      </p:nvGrpSpPr>
      <p:grpSpPr>
        <a:xfrm>
          <a:off x="0" y="0"/>
          <a:ext cx="0" cy="0"/>
          <a:chOff x="0" y="0"/>
          <a:chExt cx="0" cy="0"/>
        </a:xfrm>
      </p:grpSpPr>
      <p:sp>
        <p:nvSpPr>
          <p:cNvPr id="120" name="Google Shape;120;p25"/>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121" name="Google Shape;121;p25"/>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25"/>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25"/>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grpSp>
        <p:nvGrpSpPr>
          <p:cNvPr id="124" name="Google Shape;124;p25"/>
          <p:cNvGrpSpPr/>
          <p:nvPr/>
        </p:nvGrpSpPr>
        <p:grpSpPr>
          <a:xfrm>
            <a:off x="211665" y="714191"/>
            <a:ext cx="8723376" cy="1331580"/>
            <a:chOff x="-3905250" y="4294188"/>
            <a:chExt cx="13011150" cy="1892300"/>
          </a:xfrm>
        </p:grpSpPr>
        <p:sp>
          <p:nvSpPr>
            <p:cNvPr id="125" name="Google Shape;125;p25"/>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6" name="Google Shape;126;p25"/>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7" name="Google Shape;127;p25"/>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8" name="Google Shape;128;p25"/>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29" name="Google Shape;129;p25"/>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30" name="Google Shape;130;p25"/>
          <p:cNvSpPr txBox="1"/>
          <p:nvPr>
            <p:ph type="title"/>
          </p:nvPr>
        </p:nvSpPr>
        <p:spPr>
          <a:xfrm rot="5400000">
            <a:off x="5414433" y="2662768"/>
            <a:ext cx="4487333" cy="2057400"/>
          </a:xfrm>
          <a:prstGeom prst="rect">
            <a:avLst/>
          </a:prstGeom>
          <a:noFill/>
          <a:ln>
            <a:noFill/>
          </a:ln>
        </p:spPr>
        <p:txBody>
          <a:bodyPr anchorCtr="0" anchor="ctr" bIns="45700" lIns="91425" spcFirstLastPara="1" rIns="91425" wrap="square" tIns="45700">
            <a:normAutofit/>
          </a:bodyPr>
          <a:lstStyle>
            <a:lvl1pPr lvl="0" algn="l">
              <a:spcBef>
                <a:spcPts val="0"/>
              </a:spcBef>
              <a:spcAft>
                <a:spcPts val="0"/>
              </a:spcAft>
              <a:buClr>
                <a:schemeClr val="dk2"/>
              </a:buClr>
              <a:buSzPts val="4400"/>
              <a:buFont typeface="Candara"/>
              <a:buNone/>
              <a:defRPr>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25"/>
          <p:cNvSpPr txBox="1"/>
          <p:nvPr>
            <p:ph idx="1" type="body"/>
          </p:nvPr>
        </p:nvSpPr>
        <p:spPr>
          <a:xfrm rot="5400000">
            <a:off x="1223433" y="681567"/>
            <a:ext cx="4487334" cy="6019800"/>
          </a:xfrm>
          <a:prstGeom prst="rect">
            <a:avLst/>
          </a:prstGeom>
          <a:noFill/>
          <a:ln>
            <a:noFill/>
          </a:ln>
        </p:spPr>
        <p:txBody>
          <a:bodyPr anchorCtr="0" anchor="t" bIns="45700" lIns="91425" spcFirstLastPara="1" rIns="91425" wrap="square" tIns="45700">
            <a:normAutofit/>
          </a:bodyPr>
          <a:lstStyle>
            <a:lvl1pPr indent="-381000" lvl="0" marL="457200" algn="l">
              <a:spcBef>
                <a:spcPts val="480"/>
              </a:spcBef>
              <a:spcAft>
                <a:spcPts val="0"/>
              </a:spcAft>
              <a:buClr>
                <a:schemeClr val="accent1"/>
              </a:buClr>
              <a:buSzPts val="2400"/>
              <a:buChar char="*"/>
              <a:defRPr/>
            </a:lvl1pPr>
            <a:lvl2pPr indent="-368300" lvl="1" marL="914400" algn="l">
              <a:spcBef>
                <a:spcPts val="440"/>
              </a:spcBef>
              <a:spcAft>
                <a:spcPts val="0"/>
              </a:spcAft>
              <a:buClr>
                <a:schemeClr val="accent1"/>
              </a:buClr>
              <a:buSzPts val="2200"/>
              <a:buChar char="*"/>
              <a:defRPr/>
            </a:lvl2pPr>
            <a:lvl3pPr indent="-355600" lvl="2" marL="1371600" algn="l">
              <a:spcBef>
                <a:spcPts val="400"/>
              </a:spcBef>
              <a:spcAft>
                <a:spcPts val="0"/>
              </a:spcAft>
              <a:buClr>
                <a:schemeClr val="accent1"/>
              </a:buClr>
              <a:buSzPts val="2000"/>
              <a:buChar char="*"/>
              <a:defRPr/>
            </a:lvl3pPr>
            <a:lvl4pPr indent="-342900" lvl="3" marL="1828800" algn="l">
              <a:spcBef>
                <a:spcPts val="360"/>
              </a:spcBef>
              <a:spcAft>
                <a:spcPts val="0"/>
              </a:spcAft>
              <a:buClr>
                <a:schemeClr val="accent1"/>
              </a:buClr>
              <a:buSzPts val="1800"/>
              <a:buChar char="*"/>
              <a:defRPr/>
            </a:lvl4pPr>
            <a:lvl5pPr indent="-330200" lvl="4" marL="2286000" algn="l">
              <a:spcBef>
                <a:spcPts val="320"/>
              </a:spcBef>
              <a:spcAft>
                <a:spcPts val="0"/>
              </a:spcAft>
              <a:buClr>
                <a:schemeClr val="accent1"/>
              </a:buClr>
              <a:buSzPts val="16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раздела" showMasterSp="0" type="secHead">
  <p:cSld name="SECTION_HEADER">
    <p:spTree>
      <p:nvGrpSpPr>
        <p:cNvPr id="35" name="Shape 35"/>
        <p:cNvGrpSpPr/>
        <p:nvPr/>
      </p:nvGrpSpPr>
      <p:grpSpPr>
        <a:xfrm>
          <a:off x="0" y="0"/>
          <a:ext cx="0" cy="0"/>
          <a:chOff x="0" y="0"/>
          <a:chExt cx="0" cy="0"/>
        </a:xfrm>
      </p:grpSpPr>
      <p:sp>
        <p:nvSpPr>
          <p:cNvPr id="36" name="Google Shape;36;p16"/>
          <p:cNvSpPr/>
          <p:nvPr/>
        </p:nvSpPr>
        <p:spPr>
          <a:xfrm>
            <a:off x="228600" y="228600"/>
            <a:ext cx="8695944" cy="4736592"/>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37" name="Google Shape;37;p16"/>
          <p:cNvSpPr/>
          <p:nvPr/>
        </p:nvSpPr>
        <p:spPr>
          <a:xfrm>
            <a:off x="6047439" y="4203592"/>
            <a:ext cx="2876429" cy="714026"/>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38" name="Google Shape;38;p16"/>
          <p:cNvSpPr/>
          <p:nvPr/>
        </p:nvSpPr>
        <p:spPr>
          <a:xfrm>
            <a:off x="2619320" y="4075290"/>
            <a:ext cx="5544515" cy="850138"/>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39" name="Google Shape;39;p16"/>
          <p:cNvSpPr/>
          <p:nvPr/>
        </p:nvSpPr>
        <p:spPr>
          <a:xfrm>
            <a:off x="2828729" y="4087563"/>
            <a:ext cx="5467980" cy="774272"/>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0" name="Google Shape;40;p16"/>
          <p:cNvSpPr/>
          <p:nvPr/>
        </p:nvSpPr>
        <p:spPr>
          <a:xfrm>
            <a:off x="5609489" y="4074175"/>
            <a:ext cx="3308000" cy="651549"/>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1" name="Google Shape;41;p16"/>
          <p:cNvSpPr/>
          <p:nvPr/>
        </p:nvSpPr>
        <p:spPr>
          <a:xfrm>
            <a:off x="211665" y="4058556"/>
            <a:ext cx="8723376" cy="1329874"/>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42" name="Google Shape;42;p16"/>
          <p:cNvSpPr txBox="1"/>
          <p:nvPr>
            <p:ph type="title"/>
          </p:nvPr>
        </p:nvSpPr>
        <p:spPr>
          <a:xfrm>
            <a:off x="690032" y="2463560"/>
            <a:ext cx="7772400" cy="1524000"/>
          </a:xfrm>
          <a:prstGeom prst="rect">
            <a:avLst/>
          </a:prstGeom>
          <a:noFill/>
          <a:ln>
            <a:noFill/>
          </a:ln>
        </p:spPr>
        <p:txBody>
          <a:bodyPr anchorCtr="0" anchor="t" bIns="45700" lIns="91425" spcFirstLastPara="1" rIns="91425" wrap="square" tIns="45700">
            <a:normAutofit/>
          </a:bodyPr>
          <a:lstStyle>
            <a:lvl1pPr lvl="0" algn="ctr">
              <a:spcBef>
                <a:spcPts val="0"/>
              </a:spcBef>
              <a:spcAft>
                <a:spcPts val="0"/>
              </a:spcAft>
              <a:buClr>
                <a:srgbClr val="FFFFFF"/>
              </a:buClr>
              <a:buSzPts val="4400"/>
              <a:buFont typeface="Candara"/>
              <a:buNone/>
              <a:defRPr b="0" sz="44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 type="body"/>
          </p:nvPr>
        </p:nvSpPr>
        <p:spPr>
          <a:xfrm>
            <a:off x="1367366" y="1437449"/>
            <a:ext cx="6417735" cy="939801"/>
          </a:xfrm>
          <a:prstGeom prst="rect">
            <a:avLst/>
          </a:prstGeom>
          <a:noFill/>
          <a:ln>
            <a:noFill/>
          </a:ln>
        </p:spPr>
        <p:txBody>
          <a:bodyPr anchorCtr="0" anchor="b" bIns="45700" lIns="91425" spcFirstLastPara="1" rIns="91425" wrap="square" tIns="45700">
            <a:normAutofit/>
          </a:bodyPr>
          <a:lstStyle>
            <a:lvl1pPr indent="-228600" lvl="0" marL="457200" algn="ctr">
              <a:spcBef>
                <a:spcPts val="400"/>
              </a:spcBef>
              <a:spcAft>
                <a:spcPts val="0"/>
              </a:spcAft>
              <a:buSzPts val="2000"/>
              <a:buNone/>
              <a:defRPr sz="2000">
                <a:solidFill>
                  <a:srgbClr val="FFFFFF"/>
                </a:solidFill>
              </a:defRPr>
            </a:lvl1pPr>
            <a:lvl2pPr indent="-228600" lvl="1" marL="914400" algn="l">
              <a:spcBef>
                <a:spcPts val="360"/>
              </a:spcBef>
              <a:spcAft>
                <a:spcPts val="0"/>
              </a:spcAft>
              <a:buSzPts val="1800"/>
              <a:buNone/>
              <a:defRPr sz="1800">
                <a:solidFill>
                  <a:srgbClr val="888888"/>
                </a:solidFill>
              </a:defRPr>
            </a:lvl2pPr>
            <a:lvl3pPr indent="-228600" lvl="2" marL="1371600" algn="l">
              <a:spcBef>
                <a:spcPts val="320"/>
              </a:spcBef>
              <a:spcAft>
                <a:spcPts val="0"/>
              </a:spcAft>
              <a:buSzPts val="1600"/>
              <a:buNone/>
              <a:defRPr sz="1600">
                <a:solidFill>
                  <a:srgbClr val="888888"/>
                </a:solidFill>
              </a:defRPr>
            </a:lvl3pPr>
            <a:lvl4pPr indent="-228600" lvl="3" marL="1828800" algn="l">
              <a:spcBef>
                <a:spcPts val="280"/>
              </a:spcBef>
              <a:spcAft>
                <a:spcPts val="0"/>
              </a:spcAft>
              <a:buSzPts val="1400"/>
              <a:buNone/>
              <a:defRPr sz="1400">
                <a:solidFill>
                  <a:srgbClr val="888888"/>
                </a:solidFill>
              </a:defRPr>
            </a:lvl4pPr>
            <a:lvl5pPr indent="-228600" lvl="4" marL="2286000" algn="l">
              <a:spcBef>
                <a:spcPts val="280"/>
              </a:spcBef>
              <a:spcAft>
                <a:spcPts val="0"/>
              </a:spcAft>
              <a:buSzPts val="1400"/>
              <a:buNone/>
              <a:defRPr sz="1400">
                <a:solidFill>
                  <a:srgbClr val="888888"/>
                </a:solidFill>
              </a:defRPr>
            </a:lvl5pPr>
            <a:lvl6pPr indent="-228600" lvl="5" marL="2743200" algn="l">
              <a:spcBef>
                <a:spcPts val="384"/>
              </a:spcBef>
              <a:spcAft>
                <a:spcPts val="0"/>
              </a:spcAft>
              <a:buSzPts val="1400"/>
              <a:buNone/>
              <a:defRPr sz="1400">
                <a:solidFill>
                  <a:srgbClr val="888888"/>
                </a:solidFill>
              </a:defRPr>
            </a:lvl6pPr>
            <a:lvl7pPr indent="-228600" lvl="6" marL="3200400" algn="l">
              <a:spcBef>
                <a:spcPts val="384"/>
              </a:spcBef>
              <a:spcAft>
                <a:spcPts val="0"/>
              </a:spcAft>
              <a:buSzPts val="1400"/>
              <a:buNone/>
              <a:defRPr sz="1400">
                <a:solidFill>
                  <a:srgbClr val="888888"/>
                </a:solidFill>
              </a:defRPr>
            </a:lvl7pPr>
            <a:lvl8pPr indent="-228600" lvl="7" marL="3657600" algn="l">
              <a:spcBef>
                <a:spcPts val="384"/>
              </a:spcBef>
              <a:spcAft>
                <a:spcPts val="0"/>
              </a:spcAft>
              <a:buSzPts val="1400"/>
              <a:buNone/>
              <a:defRPr sz="1400">
                <a:solidFill>
                  <a:srgbClr val="888888"/>
                </a:solidFill>
              </a:defRPr>
            </a:lvl8pPr>
            <a:lvl9pPr indent="-228600" lvl="8" marL="4114800" algn="l">
              <a:spcBef>
                <a:spcPts val="384"/>
              </a:spcBef>
              <a:spcAft>
                <a:spcPts val="0"/>
              </a:spcAft>
              <a:buSzPts val="1400"/>
              <a:buNone/>
              <a:defRPr sz="1400">
                <a:solidFill>
                  <a:srgbClr val="888888"/>
                </a:solidFill>
              </a:defRPr>
            </a:lvl9pPr>
          </a:lstStyle>
          <a:p/>
        </p:txBody>
      </p:sp>
      <p:sp>
        <p:nvSpPr>
          <p:cNvPr id="44" name="Google Shape;44;p16"/>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6"/>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16"/>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Два объекта" type="twoObj">
  <p:cSld name="TWO_OBJECTS">
    <p:spTree>
      <p:nvGrpSpPr>
        <p:cNvPr id="47" name="Shape 47"/>
        <p:cNvGrpSpPr/>
        <p:nvPr/>
      </p:nvGrpSpPr>
      <p:grpSpPr>
        <a:xfrm>
          <a:off x="0" y="0"/>
          <a:ext cx="0" cy="0"/>
          <a:chOff x="0" y="0"/>
          <a:chExt cx="0" cy="0"/>
        </a:xfrm>
      </p:grpSpPr>
      <p:sp>
        <p:nvSpPr>
          <p:cNvPr id="48" name="Google Shape;48;p17"/>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17"/>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17"/>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52" name="Google Shape;52;p17"/>
          <p:cNvSpPr txBox="1"/>
          <p:nvPr>
            <p:ph idx="1" type="body"/>
          </p:nvPr>
        </p:nvSpPr>
        <p:spPr>
          <a:xfrm>
            <a:off x="676655"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3" name="Google Shape;53;p17"/>
          <p:cNvSpPr txBox="1"/>
          <p:nvPr>
            <p:ph idx="2" type="body"/>
          </p:nvPr>
        </p:nvSpPr>
        <p:spPr>
          <a:xfrm>
            <a:off x="4645152" y="2679192"/>
            <a:ext cx="3822192" cy="3447288"/>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Заголовок и объект" type="obj">
  <p:cSld name="OBJECT">
    <p:spTree>
      <p:nvGrpSpPr>
        <p:cNvPr id="54" name="Shape 54"/>
        <p:cNvGrpSpPr/>
        <p:nvPr/>
      </p:nvGrpSpPr>
      <p:grpSpPr>
        <a:xfrm>
          <a:off x="0" y="0"/>
          <a:ext cx="0" cy="0"/>
          <a:chOff x="0" y="0"/>
          <a:chExt cx="0" cy="0"/>
        </a:xfrm>
      </p:grpSpPr>
      <p:sp>
        <p:nvSpPr>
          <p:cNvPr id="55" name="Google Shape;55;p18"/>
          <p:cNvSpPr txBox="1"/>
          <p:nvPr>
            <p:ph idx="1" type="body"/>
          </p:nvPr>
        </p:nvSpPr>
        <p:spPr>
          <a:xfrm>
            <a:off x="872068" y="2675467"/>
            <a:ext cx="7408333" cy="3450696"/>
          </a:xfrm>
          <a:prstGeom prst="rect">
            <a:avLst/>
          </a:prstGeom>
          <a:noFill/>
          <a:ln>
            <a:noFill/>
          </a:ln>
        </p:spPr>
        <p:txBody>
          <a:bodyPr anchorCtr="0" anchor="t" bIns="45700" lIns="91425" spcFirstLastPara="1" rIns="91425" wrap="square" tIns="45700">
            <a:normAutofit/>
          </a:bodyPr>
          <a:lstStyle>
            <a:lvl1pPr indent="-342900" lvl="0" marL="457200" algn="l">
              <a:spcBef>
                <a:spcPts val="360"/>
              </a:spcBef>
              <a:spcAft>
                <a:spcPts val="0"/>
              </a:spcAft>
              <a:buSzPts val="1800"/>
              <a:buChar char="*"/>
              <a:defRPr/>
            </a:lvl1pPr>
            <a:lvl2pPr indent="-342900" lvl="1" marL="914400" algn="l">
              <a:spcBef>
                <a:spcPts val="360"/>
              </a:spcBef>
              <a:spcAft>
                <a:spcPts val="0"/>
              </a:spcAft>
              <a:buSzPts val="1800"/>
              <a:buChar char="*"/>
              <a:defRPr/>
            </a:lvl2pPr>
            <a:lvl3pPr indent="-342900" lvl="2" marL="1371600" algn="l">
              <a:spcBef>
                <a:spcPts val="360"/>
              </a:spcBef>
              <a:spcAft>
                <a:spcPts val="0"/>
              </a:spcAft>
              <a:buSzPts val="1800"/>
              <a:buChar char="*"/>
              <a:defRPr/>
            </a:lvl3pPr>
            <a:lvl4pPr indent="-342900" lvl="3" marL="1828800" algn="l">
              <a:spcBef>
                <a:spcPts val="360"/>
              </a:spcBef>
              <a:spcAft>
                <a:spcPts val="0"/>
              </a:spcAft>
              <a:buSzPts val="1800"/>
              <a:buChar char="*"/>
              <a:defRPr/>
            </a:lvl4pPr>
            <a:lvl5pPr indent="-342900" lvl="4" marL="2286000" algn="l">
              <a:spcBef>
                <a:spcPts val="360"/>
              </a:spcBef>
              <a:spcAft>
                <a:spcPts val="0"/>
              </a:spcAft>
              <a:buSzPts val="1800"/>
              <a:buChar char="*"/>
              <a:defRPr/>
            </a:lvl5pPr>
            <a:lvl6pPr indent="-342900" lvl="5" marL="2743200" algn="l">
              <a:spcBef>
                <a:spcPts val="384"/>
              </a:spcBef>
              <a:spcAft>
                <a:spcPts val="0"/>
              </a:spcAft>
              <a:buSzPts val="1800"/>
              <a:buChar char="●"/>
              <a:defRPr/>
            </a:lvl6pPr>
            <a:lvl7pPr indent="-342900" lvl="6" marL="3200400" algn="l">
              <a:spcBef>
                <a:spcPts val="384"/>
              </a:spcBef>
              <a:spcAft>
                <a:spcPts val="0"/>
              </a:spcAft>
              <a:buSzPts val="1800"/>
              <a:buChar char="●"/>
              <a:defRPr/>
            </a:lvl7pPr>
            <a:lvl8pPr indent="-342900" lvl="7" marL="3657600" algn="l">
              <a:spcBef>
                <a:spcPts val="384"/>
              </a:spcBef>
              <a:spcAft>
                <a:spcPts val="0"/>
              </a:spcAft>
              <a:buSzPts val="1800"/>
              <a:buChar char="●"/>
              <a:defRPr/>
            </a:lvl8pPr>
            <a:lvl9pPr indent="-342900" lvl="8" marL="4114800" algn="l">
              <a:spcBef>
                <a:spcPts val="384"/>
              </a:spcBef>
              <a:spcAft>
                <a:spcPts val="0"/>
              </a:spcAft>
              <a:buSzPts val="1800"/>
              <a:buChar char="●"/>
              <a:defRPr/>
            </a:lvl9pPr>
          </a:lstStyle>
          <a:p/>
        </p:txBody>
      </p:sp>
      <p:sp>
        <p:nvSpPr>
          <p:cNvPr id="56" name="Google Shape;56;p18"/>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18"/>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18"/>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59" name="Google Shape;59;p18"/>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Только заголовок" type="titleOnly">
  <p:cSld name="TITLE_ONLY">
    <p:spTree>
      <p:nvGrpSpPr>
        <p:cNvPr id="60" name="Shape 60"/>
        <p:cNvGrpSpPr/>
        <p:nvPr/>
      </p:nvGrpSpPr>
      <p:grpSpPr>
        <a:xfrm>
          <a:off x="0" y="0"/>
          <a:ext cx="0" cy="0"/>
          <a:chOff x="0" y="0"/>
          <a:chExt cx="0" cy="0"/>
        </a:xfrm>
      </p:grpSpPr>
      <p:sp>
        <p:nvSpPr>
          <p:cNvPr id="61" name="Google Shape;61;p19"/>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19"/>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19"/>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9"/>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Сравнение" type="twoTxTwoObj">
  <p:cSld name="TWO_OBJECTS_WITH_TEXT">
    <p:spTree>
      <p:nvGrpSpPr>
        <p:cNvPr id="65" name="Shape 65"/>
        <p:cNvGrpSpPr/>
        <p:nvPr/>
      </p:nvGrpSpPr>
      <p:grpSpPr>
        <a:xfrm>
          <a:off x="0" y="0"/>
          <a:ext cx="0" cy="0"/>
          <a:chOff x="0" y="0"/>
          <a:chExt cx="0" cy="0"/>
        </a:xfrm>
      </p:grpSpPr>
      <p:sp>
        <p:nvSpPr>
          <p:cNvPr id="66" name="Google Shape;66;p20"/>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rgbClr val="FFFFFF"/>
              </a:buClr>
              <a:buSzPts val="4400"/>
              <a:buFont typeface="Candara"/>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 type="body"/>
          </p:nvPr>
        </p:nvSpPr>
        <p:spPr>
          <a:xfrm>
            <a:off x="676656" y="2678114"/>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68" name="Google Shape;68;p20"/>
          <p:cNvSpPr txBox="1"/>
          <p:nvPr>
            <p:ph idx="2" type="body"/>
          </p:nvPr>
        </p:nvSpPr>
        <p:spPr>
          <a:xfrm>
            <a:off x="677334" y="3429001"/>
            <a:ext cx="3820055"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69" name="Google Shape;69;p20"/>
          <p:cNvSpPr txBox="1"/>
          <p:nvPr>
            <p:ph idx="3" type="body"/>
          </p:nvPr>
        </p:nvSpPr>
        <p:spPr>
          <a:xfrm>
            <a:off x="4648200" y="2678113"/>
            <a:ext cx="3822192" cy="639762"/>
          </a:xfrm>
          <a:prstGeom prst="rect">
            <a:avLst/>
          </a:prstGeom>
          <a:noFill/>
          <a:ln>
            <a:noFill/>
          </a:ln>
        </p:spPr>
        <p:txBody>
          <a:bodyPr anchorCtr="0" anchor="ctr" bIns="45700" lIns="91425" spcFirstLastPara="1" rIns="91425" wrap="square" tIns="45700">
            <a:normAutofit/>
          </a:bodyPr>
          <a:lstStyle>
            <a:lvl1pPr indent="-228600" lvl="0" marL="457200" algn="ctr">
              <a:spcBef>
                <a:spcPts val="480"/>
              </a:spcBef>
              <a:spcAft>
                <a:spcPts val="0"/>
              </a:spcAft>
              <a:buSzPts val="2400"/>
              <a:buNone/>
              <a:defRPr b="0" i="0" sz="2400">
                <a:solidFill>
                  <a:schemeClr val="dk2"/>
                </a:solidFill>
                <a:latin typeface="Candara"/>
                <a:ea typeface="Candara"/>
                <a:cs typeface="Candara"/>
                <a:sym typeface="Candara"/>
              </a:defRPr>
            </a:lvl1pPr>
            <a:lvl2pPr indent="-228600" lvl="1" marL="914400" algn="l">
              <a:spcBef>
                <a:spcPts val="400"/>
              </a:spcBef>
              <a:spcAft>
                <a:spcPts val="0"/>
              </a:spcAft>
              <a:buSzPts val="2000"/>
              <a:buNone/>
              <a:defRPr b="1" sz="2000"/>
            </a:lvl2pPr>
            <a:lvl3pPr indent="-228600" lvl="2" marL="1371600" algn="l">
              <a:spcBef>
                <a:spcPts val="360"/>
              </a:spcBef>
              <a:spcAft>
                <a:spcPts val="0"/>
              </a:spcAft>
              <a:buSzPts val="1800"/>
              <a:buNone/>
              <a:defRPr b="1" sz="1800"/>
            </a:lvl3pPr>
            <a:lvl4pPr indent="-228600" lvl="3" marL="1828800" algn="l">
              <a:spcBef>
                <a:spcPts val="320"/>
              </a:spcBef>
              <a:spcAft>
                <a:spcPts val="0"/>
              </a:spcAft>
              <a:buSzPts val="1600"/>
              <a:buNone/>
              <a:defRPr b="1" sz="1600"/>
            </a:lvl4pPr>
            <a:lvl5pPr indent="-228600" lvl="4" marL="2286000" algn="l">
              <a:spcBef>
                <a:spcPts val="320"/>
              </a:spcBef>
              <a:spcAft>
                <a:spcPts val="0"/>
              </a:spcAft>
              <a:buSzPts val="1600"/>
              <a:buNone/>
              <a:defRPr b="1" sz="1600"/>
            </a:lvl5pPr>
            <a:lvl6pPr indent="-228600" lvl="5" marL="2743200" algn="l">
              <a:spcBef>
                <a:spcPts val="384"/>
              </a:spcBef>
              <a:spcAft>
                <a:spcPts val="0"/>
              </a:spcAft>
              <a:buSzPts val="1600"/>
              <a:buNone/>
              <a:defRPr b="1" sz="1600"/>
            </a:lvl6pPr>
            <a:lvl7pPr indent="-228600" lvl="6" marL="3200400" algn="l">
              <a:spcBef>
                <a:spcPts val="384"/>
              </a:spcBef>
              <a:spcAft>
                <a:spcPts val="0"/>
              </a:spcAft>
              <a:buSzPts val="1600"/>
              <a:buNone/>
              <a:defRPr b="1" sz="1600"/>
            </a:lvl7pPr>
            <a:lvl8pPr indent="-228600" lvl="7" marL="3657600" algn="l">
              <a:spcBef>
                <a:spcPts val="384"/>
              </a:spcBef>
              <a:spcAft>
                <a:spcPts val="0"/>
              </a:spcAft>
              <a:buSzPts val="1600"/>
              <a:buNone/>
              <a:defRPr b="1" sz="1600"/>
            </a:lvl8pPr>
            <a:lvl9pPr indent="-228600" lvl="8" marL="4114800" algn="l">
              <a:spcBef>
                <a:spcPts val="384"/>
              </a:spcBef>
              <a:spcAft>
                <a:spcPts val="0"/>
              </a:spcAft>
              <a:buSzPts val="1600"/>
              <a:buNone/>
              <a:defRPr b="1" sz="1600"/>
            </a:lvl9pPr>
          </a:lstStyle>
          <a:p/>
        </p:txBody>
      </p:sp>
      <p:sp>
        <p:nvSpPr>
          <p:cNvPr id="70" name="Google Shape;70;p20"/>
          <p:cNvSpPr txBox="1"/>
          <p:nvPr>
            <p:ph idx="4" type="body"/>
          </p:nvPr>
        </p:nvSpPr>
        <p:spPr>
          <a:xfrm>
            <a:off x="4645025" y="3429001"/>
            <a:ext cx="3822192" cy="2697163"/>
          </a:xfrm>
          <a:prstGeom prst="rect">
            <a:avLst/>
          </a:prstGeom>
          <a:noFill/>
          <a:ln>
            <a:noFill/>
          </a:ln>
        </p:spPr>
        <p:txBody>
          <a:bodyPr anchorCtr="0" anchor="t" bIns="45700" lIns="91425" spcFirstLastPara="1" rIns="91425" wrap="square" tIns="45700">
            <a:normAutofit/>
          </a:bodyPr>
          <a:lstStyle>
            <a:lvl1pPr indent="-355600" lvl="0" marL="457200" algn="l">
              <a:spcBef>
                <a:spcPts val="400"/>
              </a:spcBef>
              <a:spcAft>
                <a:spcPts val="0"/>
              </a:spcAft>
              <a:buSzPts val="2000"/>
              <a:buChar char="*"/>
              <a:defRPr sz="2000"/>
            </a:lvl1pPr>
            <a:lvl2pPr indent="-342900" lvl="1" marL="914400" algn="l">
              <a:spcBef>
                <a:spcPts val="360"/>
              </a:spcBef>
              <a:spcAft>
                <a:spcPts val="0"/>
              </a:spcAft>
              <a:buSzPts val="1800"/>
              <a:buChar char="*"/>
              <a:defRPr sz="1800"/>
            </a:lvl2pPr>
            <a:lvl3pPr indent="-330200" lvl="2" marL="1371600" algn="l">
              <a:spcBef>
                <a:spcPts val="320"/>
              </a:spcBef>
              <a:spcAft>
                <a:spcPts val="0"/>
              </a:spcAft>
              <a:buSzPts val="1600"/>
              <a:buChar char="*"/>
              <a:defRPr sz="1600"/>
            </a:lvl3pPr>
            <a:lvl4pPr indent="-317500" lvl="3" marL="1828800" algn="l">
              <a:spcBef>
                <a:spcPts val="280"/>
              </a:spcBef>
              <a:spcAft>
                <a:spcPts val="0"/>
              </a:spcAft>
              <a:buSzPts val="1400"/>
              <a:buChar char="*"/>
              <a:defRPr sz="1400"/>
            </a:lvl4pPr>
            <a:lvl5pPr indent="-317500" lvl="4" marL="2286000" algn="l">
              <a:spcBef>
                <a:spcPts val="280"/>
              </a:spcBef>
              <a:spcAft>
                <a:spcPts val="0"/>
              </a:spcAft>
              <a:buSzPts val="1400"/>
              <a:buChar char="*"/>
              <a:defRPr sz="1400"/>
            </a:lvl5pPr>
            <a:lvl6pPr indent="-330200" lvl="5" marL="2743200" algn="l">
              <a:spcBef>
                <a:spcPts val="384"/>
              </a:spcBef>
              <a:spcAft>
                <a:spcPts val="0"/>
              </a:spcAft>
              <a:buSzPts val="1600"/>
              <a:buChar char="●"/>
              <a:defRPr sz="1600"/>
            </a:lvl6pPr>
            <a:lvl7pPr indent="-330200" lvl="6" marL="3200400" algn="l">
              <a:spcBef>
                <a:spcPts val="384"/>
              </a:spcBef>
              <a:spcAft>
                <a:spcPts val="0"/>
              </a:spcAft>
              <a:buSzPts val="1600"/>
              <a:buChar char="●"/>
              <a:defRPr sz="1600"/>
            </a:lvl7pPr>
            <a:lvl8pPr indent="-330200" lvl="7" marL="3657600" algn="l">
              <a:spcBef>
                <a:spcPts val="384"/>
              </a:spcBef>
              <a:spcAft>
                <a:spcPts val="0"/>
              </a:spcAft>
              <a:buSzPts val="1600"/>
              <a:buChar char="●"/>
              <a:defRPr sz="1600"/>
            </a:lvl8pPr>
            <a:lvl9pPr indent="-330200" lvl="8" marL="4114800" algn="l">
              <a:spcBef>
                <a:spcPts val="384"/>
              </a:spcBef>
              <a:spcAft>
                <a:spcPts val="0"/>
              </a:spcAft>
              <a:buSzPts val="1600"/>
              <a:buChar char="●"/>
              <a:defRPr sz="1600"/>
            </a:lvl9pPr>
          </a:lstStyle>
          <a:p/>
        </p:txBody>
      </p:sp>
      <p:sp>
        <p:nvSpPr>
          <p:cNvPr id="71" name="Google Shape;71;p20"/>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0"/>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0"/>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Пустой слайд" showMasterSp="0" type="blank">
  <p:cSld name="BLANK">
    <p:spTree>
      <p:nvGrpSpPr>
        <p:cNvPr id="74" name="Shape 74"/>
        <p:cNvGrpSpPr/>
        <p:nvPr/>
      </p:nvGrpSpPr>
      <p:grpSpPr>
        <a:xfrm>
          <a:off x="0" y="0"/>
          <a:ext cx="0" cy="0"/>
          <a:chOff x="0" y="0"/>
          <a:chExt cx="0" cy="0"/>
        </a:xfrm>
      </p:grpSpPr>
      <p:sp>
        <p:nvSpPr>
          <p:cNvPr id="75" name="Google Shape;75;p21"/>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76" name="Google Shape;76;p21"/>
          <p:cNvGrpSpPr/>
          <p:nvPr/>
        </p:nvGrpSpPr>
        <p:grpSpPr>
          <a:xfrm>
            <a:off x="211665" y="714192"/>
            <a:ext cx="8723376" cy="1329874"/>
            <a:chOff x="-3905251" y="4294188"/>
            <a:chExt cx="13027839" cy="1892300"/>
          </a:xfrm>
        </p:grpSpPr>
        <p:sp>
          <p:nvSpPr>
            <p:cNvPr id="77" name="Google Shape;77;p21"/>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8" name="Google Shape;78;p21"/>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79" name="Google Shape;79;p21"/>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0" name="Google Shape;80;p21"/>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81" name="Google Shape;81;p21"/>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82" name="Google Shape;82;p21"/>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3" name="Google Shape;83;p21"/>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1"/>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Объект с подписью" showMasterSp="0" type="objTx">
  <p:cSld name="OBJECT_WITH_CAPTION_TEXT">
    <p:spTree>
      <p:nvGrpSpPr>
        <p:cNvPr id="85" name="Shape 85"/>
        <p:cNvGrpSpPr/>
        <p:nvPr/>
      </p:nvGrpSpPr>
      <p:grpSpPr>
        <a:xfrm>
          <a:off x="0" y="0"/>
          <a:ext cx="0" cy="0"/>
          <a:chOff x="0" y="0"/>
          <a:chExt cx="0" cy="0"/>
        </a:xfrm>
      </p:grpSpPr>
      <p:sp>
        <p:nvSpPr>
          <p:cNvPr id="86" name="Google Shape;86;p22"/>
          <p:cNvSpPr/>
          <p:nvPr/>
        </p:nvSpPr>
        <p:spPr>
          <a:xfrm>
            <a:off x="228600" y="228600"/>
            <a:ext cx="8695944" cy="1426464"/>
          </a:xfrm>
          <a:prstGeom prst="roundRect">
            <a:avLst>
              <a:gd fmla="val 7136"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sp>
        <p:nvSpPr>
          <p:cNvPr id="87" name="Google Shape;87;p22"/>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2"/>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22"/>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90" name="Google Shape;90;p22"/>
          <p:cNvSpPr txBox="1"/>
          <p:nvPr>
            <p:ph idx="1" type="body"/>
          </p:nvPr>
        </p:nvSpPr>
        <p:spPr>
          <a:xfrm>
            <a:off x="914400" y="3581401"/>
            <a:ext cx="3352800" cy="1905001"/>
          </a:xfrm>
          <a:prstGeom prst="rect">
            <a:avLst/>
          </a:prstGeom>
          <a:noFill/>
          <a:ln>
            <a:noFill/>
          </a:ln>
        </p:spPr>
        <p:txBody>
          <a:bodyPr anchorCtr="0" anchor="t" bIns="45700" lIns="91425" spcFirstLastPara="1" rIns="91425" wrap="square" tIns="45700">
            <a:normAutofit/>
          </a:bodyPr>
          <a:lstStyle>
            <a:lvl1pPr indent="-228600" lvl="0" marL="457200" algn="l">
              <a:spcBef>
                <a:spcPts val="0"/>
              </a:spcBef>
              <a:spcAft>
                <a:spcPts val="0"/>
              </a:spcAft>
              <a:buSzPts val="1800"/>
              <a:buNone/>
              <a:defRPr sz="1800">
                <a:solidFill>
                  <a:schemeClr val="dk2"/>
                </a:solidFill>
              </a:defRPr>
            </a:lvl1pPr>
            <a:lvl2pPr indent="-228600" lvl="1" marL="914400" algn="l">
              <a:spcBef>
                <a:spcPts val="60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grpSp>
        <p:nvGrpSpPr>
          <p:cNvPr id="91" name="Google Shape;91;p22"/>
          <p:cNvGrpSpPr/>
          <p:nvPr/>
        </p:nvGrpSpPr>
        <p:grpSpPr>
          <a:xfrm>
            <a:off x="211665" y="714191"/>
            <a:ext cx="8723376" cy="1331580"/>
            <a:chOff x="-3905250" y="4294188"/>
            <a:chExt cx="13011150" cy="1892300"/>
          </a:xfrm>
        </p:grpSpPr>
        <p:sp>
          <p:nvSpPr>
            <p:cNvPr id="92" name="Google Shape;92;p22"/>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3" name="Google Shape;93;p22"/>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4" name="Google Shape;94;p22"/>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5" name="Google Shape;95;p22"/>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96" name="Google Shape;96;p22"/>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97" name="Google Shape;97;p22"/>
          <p:cNvSpPr txBox="1"/>
          <p:nvPr>
            <p:ph type="title"/>
          </p:nvPr>
        </p:nvSpPr>
        <p:spPr>
          <a:xfrm>
            <a:off x="914400" y="2286000"/>
            <a:ext cx="3352800" cy="125272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2"/>
              </a:buClr>
              <a:buSzPts val="3200"/>
              <a:buFont typeface="Candara"/>
              <a:buNone/>
              <a:defRPr sz="3200">
                <a:solidFill>
                  <a:schemeClr val="dk2"/>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8" name="Google Shape;98;p22"/>
          <p:cNvSpPr txBox="1"/>
          <p:nvPr>
            <p:ph idx="2" type="body"/>
          </p:nvPr>
        </p:nvSpPr>
        <p:spPr>
          <a:xfrm>
            <a:off x="4651963" y="1828800"/>
            <a:ext cx="3904076" cy="3810000"/>
          </a:xfrm>
          <a:prstGeom prst="rect">
            <a:avLst/>
          </a:prstGeom>
          <a:noFill/>
          <a:ln>
            <a:noFill/>
          </a:ln>
        </p:spPr>
        <p:txBody>
          <a:bodyPr anchorCtr="0" anchor="ctr" bIns="45700" lIns="91425" spcFirstLastPara="1" rIns="91425" wrap="square" tIns="45700">
            <a:normAutofit/>
          </a:bodyPr>
          <a:lstStyle>
            <a:lvl1pPr indent="-368300" lvl="0" marL="457200" algn="l">
              <a:spcBef>
                <a:spcPts val="440"/>
              </a:spcBef>
              <a:spcAft>
                <a:spcPts val="0"/>
              </a:spcAft>
              <a:buClr>
                <a:schemeClr val="lt1"/>
              </a:buClr>
              <a:buSzPts val="2200"/>
              <a:buChar char="*"/>
              <a:defRPr sz="2200">
                <a:solidFill>
                  <a:schemeClr val="dk2"/>
                </a:solidFill>
              </a:defRPr>
            </a:lvl1pPr>
            <a:lvl2pPr indent="-355600" lvl="1" marL="914400" algn="l">
              <a:spcBef>
                <a:spcPts val="400"/>
              </a:spcBef>
              <a:spcAft>
                <a:spcPts val="0"/>
              </a:spcAft>
              <a:buClr>
                <a:schemeClr val="lt1"/>
              </a:buClr>
              <a:buSzPts val="2000"/>
              <a:buChar char="*"/>
              <a:defRPr sz="2000">
                <a:solidFill>
                  <a:schemeClr val="dk2"/>
                </a:solidFill>
              </a:defRPr>
            </a:lvl2pPr>
            <a:lvl3pPr indent="-342900" lvl="2" marL="1371600" algn="l">
              <a:spcBef>
                <a:spcPts val="360"/>
              </a:spcBef>
              <a:spcAft>
                <a:spcPts val="0"/>
              </a:spcAft>
              <a:buClr>
                <a:schemeClr val="lt1"/>
              </a:buClr>
              <a:buSzPts val="1800"/>
              <a:buChar char="*"/>
              <a:defRPr sz="1800">
                <a:solidFill>
                  <a:schemeClr val="dk2"/>
                </a:solidFill>
              </a:defRPr>
            </a:lvl3pPr>
            <a:lvl4pPr indent="-330200" lvl="3" marL="1828800" algn="l">
              <a:spcBef>
                <a:spcPts val="320"/>
              </a:spcBef>
              <a:spcAft>
                <a:spcPts val="0"/>
              </a:spcAft>
              <a:buClr>
                <a:schemeClr val="lt1"/>
              </a:buClr>
              <a:buSzPts val="1600"/>
              <a:buChar char="*"/>
              <a:defRPr sz="1600">
                <a:solidFill>
                  <a:schemeClr val="dk2"/>
                </a:solidFill>
              </a:defRPr>
            </a:lvl4pPr>
            <a:lvl5pPr indent="-330200" lvl="4" marL="2286000" algn="l">
              <a:spcBef>
                <a:spcPts val="320"/>
              </a:spcBef>
              <a:spcAft>
                <a:spcPts val="0"/>
              </a:spcAft>
              <a:buClr>
                <a:schemeClr val="lt1"/>
              </a:buClr>
              <a:buSzPts val="1600"/>
              <a:buChar char="*"/>
              <a:defRPr sz="1600">
                <a:solidFill>
                  <a:schemeClr val="dk2"/>
                </a:solidFill>
              </a:defRPr>
            </a:lvl5pPr>
            <a:lvl6pPr indent="-355600" lvl="5" marL="2743200" algn="l">
              <a:spcBef>
                <a:spcPts val="384"/>
              </a:spcBef>
              <a:spcAft>
                <a:spcPts val="0"/>
              </a:spcAft>
              <a:buSzPts val="2000"/>
              <a:buChar char="●"/>
              <a:defRPr sz="2000"/>
            </a:lvl6pPr>
            <a:lvl7pPr indent="-355600" lvl="6" marL="3200400" algn="l">
              <a:spcBef>
                <a:spcPts val="384"/>
              </a:spcBef>
              <a:spcAft>
                <a:spcPts val="0"/>
              </a:spcAft>
              <a:buSzPts val="2000"/>
              <a:buChar char="●"/>
              <a:defRPr sz="2000"/>
            </a:lvl7pPr>
            <a:lvl8pPr indent="-355600" lvl="7" marL="3657600" algn="l">
              <a:spcBef>
                <a:spcPts val="384"/>
              </a:spcBef>
              <a:spcAft>
                <a:spcPts val="0"/>
              </a:spcAft>
              <a:buSzPts val="2000"/>
              <a:buChar char="●"/>
              <a:defRPr sz="2000"/>
            </a:lvl8pPr>
            <a:lvl9pPr indent="-355600" lvl="8" marL="4114800" algn="l">
              <a:spcBef>
                <a:spcPts val="384"/>
              </a:spcBef>
              <a:spcAft>
                <a:spcPts val="0"/>
              </a:spcAft>
              <a:buSzPts val="2000"/>
              <a:buChar char="●"/>
              <a:defRPr sz="2000"/>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Рисунок с подписью" showMasterSp="0" type="picTx">
  <p:cSld name="PICTURE_WITH_CAPTION_TEXT">
    <p:spTree>
      <p:nvGrpSpPr>
        <p:cNvPr id="99" name="Shape 99"/>
        <p:cNvGrpSpPr/>
        <p:nvPr/>
      </p:nvGrpSpPr>
      <p:grpSpPr>
        <a:xfrm>
          <a:off x="0" y="0"/>
          <a:ext cx="0" cy="0"/>
          <a:chOff x="0" y="0"/>
          <a:chExt cx="0" cy="0"/>
        </a:xfrm>
      </p:grpSpPr>
      <p:sp>
        <p:nvSpPr>
          <p:cNvPr id="100" name="Google Shape;100;p23"/>
          <p:cNvSpPr/>
          <p:nvPr/>
        </p:nvSpPr>
        <p:spPr>
          <a:xfrm>
            <a:off x="228600" y="228600"/>
            <a:ext cx="8695944" cy="6035040"/>
          </a:xfrm>
          <a:prstGeom prst="roundRect">
            <a:avLst>
              <a:gd fmla="val 1272" name="adj"/>
            </a:avLst>
          </a:prstGeom>
          <a:gradFill>
            <a:gsLst>
              <a:gs pos="0">
                <a:srgbClr val="0293E0"/>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ndara"/>
              <a:ea typeface="Candara"/>
              <a:cs typeface="Candara"/>
              <a:sym typeface="Candara"/>
            </a:endParaRPr>
          </a:p>
        </p:txBody>
      </p:sp>
      <p:grpSp>
        <p:nvGrpSpPr>
          <p:cNvPr id="101" name="Google Shape;101;p23"/>
          <p:cNvGrpSpPr/>
          <p:nvPr/>
        </p:nvGrpSpPr>
        <p:grpSpPr>
          <a:xfrm>
            <a:off x="211665" y="5353963"/>
            <a:ext cx="8723376" cy="1331580"/>
            <a:chOff x="-3905250" y="4294188"/>
            <a:chExt cx="13011150" cy="1892300"/>
          </a:xfrm>
        </p:grpSpPr>
        <p:sp>
          <p:nvSpPr>
            <p:cNvPr id="102" name="Google Shape;102;p23"/>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3" name="Google Shape;103;p23"/>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4" name="Google Shape;104;p23"/>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5" name="Google Shape;105;p23"/>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06" name="Google Shape;106;p23"/>
            <p:cNvSpPr/>
            <p:nvPr/>
          </p:nvSpPr>
          <p:spPr>
            <a:xfrm>
              <a:off x="-3905250" y="4294188"/>
              <a:ext cx="13011150"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07" name="Google Shape;107;p23"/>
          <p:cNvSpPr txBox="1"/>
          <p:nvPr>
            <p:ph type="title"/>
          </p:nvPr>
        </p:nvSpPr>
        <p:spPr>
          <a:xfrm>
            <a:off x="4874156" y="338667"/>
            <a:ext cx="3812645" cy="2429934"/>
          </a:xfrm>
          <a:prstGeom prst="rect">
            <a:avLst/>
          </a:prstGeom>
          <a:noFill/>
          <a:ln>
            <a:noFill/>
          </a:ln>
        </p:spPr>
        <p:txBody>
          <a:bodyPr anchorCtr="0" anchor="b" bIns="45700" lIns="91425" spcFirstLastPara="1" rIns="91425" wrap="square" tIns="45700">
            <a:normAutofit/>
          </a:bodyPr>
          <a:lstStyle>
            <a:lvl1pPr lvl="0" algn="l">
              <a:spcBef>
                <a:spcPts val="0"/>
              </a:spcBef>
              <a:spcAft>
                <a:spcPts val="0"/>
              </a:spcAft>
              <a:buClr>
                <a:srgbClr val="FFFFFF"/>
              </a:buClr>
              <a:buSzPts val="2800"/>
              <a:buFont typeface="Candara"/>
              <a:buNone/>
              <a:defRPr b="0" sz="2800">
                <a:solidFill>
                  <a:srgbClr val="FFFFFF"/>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3"/>
          <p:cNvSpPr txBox="1"/>
          <p:nvPr>
            <p:ph idx="1" type="body"/>
          </p:nvPr>
        </p:nvSpPr>
        <p:spPr>
          <a:xfrm>
            <a:off x="4868333" y="2785534"/>
            <a:ext cx="3818467" cy="2421467"/>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1800"/>
              <a:buNone/>
              <a:defRPr sz="1800">
                <a:solidFill>
                  <a:srgbClr val="FFFFFF"/>
                </a:solidFill>
              </a:defRPr>
            </a:lvl1pPr>
            <a:lvl2pPr indent="-228600" lvl="1" marL="914400" algn="l">
              <a:spcBef>
                <a:spcPts val="240"/>
              </a:spcBef>
              <a:spcAft>
                <a:spcPts val="0"/>
              </a:spcAft>
              <a:buSzPts val="1200"/>
              <a:buNone/>
              <a:defRPr sz="1200"/>
            </a:lvl2pPr>
            <a:lvl3pPr indent="-228600" lvl="2" marL="1371600" algn="l">
              <a:spcBef>
                <a:spcPts val="200"/>
              </a:spcBef>
              <a:spcAft>
                <a:spcPts val="0"/>
              </a:spcAft>
              <a:buSzPts val="1000"/>
              <a:buNone/>
              <a:defRPr sz="1000"/>
            </a:lvl3pPr>
            <a:lvl4pPr indent="-228600" lvl="3" marL="1828800" algn="l">
              <a:spcBef>
                <a:spcPts val="180"/>
              </a:spcBef>
              <a:spcAft>
                <a:spcPts val="0"/>
              </a:spcAft>
              <a:buSzPts val="900"/>
              <a:buNone/>
              <a:defRPr sz="900"/>
            </a:lvl4pPr>
            <a:lvl5pPr indent="-228600" lvl="4" marL="2286000" algn="l">
              <a:spcBef>
                <a:spcPts val="180"/>
              </a:spcBef>
              <a:spcAft>
                <a:spcPts val="0"/>
              </a:spcAft>
              <a:buSzPts val="900"/>
              <a:buNone/>
              <a:defRPr sz="900"/>
            </a:lvl5pPr>
            <a:lvl6pPr indent="-228600" lvl="5" marL="2743200" algn="l">
              <a:spcBef>
                <a:spcPts val="384"/>
              </a:spcBef>
              <a:spcAft>
                <a:spcPts val="0"/>
              </a:spcAft>
              <a:buSzPts val="900"/>
              <a:buNone/>
              <a:defRPr sz="900"/>
            </a:lvl6pPr>
            <a:lvl7pPr indent="-228600" lvl="6" marL="3200400" algn="l">
              <a:spcBef>
                <a:spcPts val="384"/>
              </a:spcBef>
              <a:spcAft>
                <a:spcPts val="0"/>
              </a:spcAft>
              <a:buSzPts val="900"/>
              <a:buNone/>
              <a:defRPr sz="900"/>
            </a:lvl7pPr>
            <a:lvl8pPr indent="-228600" lvl="7" marL="3657600" algn="l">
              <a:spcBef>
                <a:spcPts val="384"/>
              </a:spcBef>
              <a:spcAft>
                <a:spcPts val="0"/>
              </a:spcAft>
              <a:buSzPts val="900"/>
              <a:buNone/>
              <a:defRPr sz="900"/>
            </a:lvl8pPr>
            <a:lvl9pPr indent="-228600" lvl="8" marL="4114800" algn="l">
              <a:spcBef>
                <a:spcPts val="384"/>
              </a:spcBef>
              <a:spcAft>
                <a:spcPts val="0"/>
              </a:spcAft>
              <a:buSzPts val="900"/>
              <a:buNone/>
              <a:defRPr sz="900"/>
            </a:lvl9pPr>
          </a:lstStyle>
          <a:p/>
        </p:txBody>
      </p:sp>
      <p:sp>
        <p:nvSpPr>
          <p:cNvPr id="109" name="Google Shape;109;p23"/>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23"/>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1" name="Google Shape;111;p23"/>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ru-RU"/>
              <a:t>‹#›</a:t>
            </a:fld>
            <a:endParaRPr/>
          </a:p>
        </p:txBody>
      </p:sp>
      <p:sp>
        <p:nvSpPr>
          <p:cNvPr id="112" name="Google Shape;112;p23"/>
          <p:cNvSpPr/>
          <p:nvPr>
            <p:ph idx="2" type="pic"/>
          </p:nvPr>
        </p:nvSpPr>
        <p:spPr>
          <a:xfrm>
            <a:off x="838200" y="1371600"/>
            <a:ext cx="3566160" cy="2926080"/>
          </a:xfrm>
          <a:prstGeom prst="roundRect">
            <a:avLst>
              <a:gd fmla="val 3924" name="adj"/>
            </a:avLst>
          </a:prstGeom>
          <a:solidFill>
            <a:schemeClr val="accent1"/>
          </a:solidFill>
          <a:ln>
            <a:noFill/>
          </a:ln>
          <a:effectLst>
            <a:reflection blurRad="0" dir="5400000" dist="5000" endA="0" endPos="30000" fadeDir="5400000" kx="0" rotWithShape="0" algn="bl" stA="30000" stPos="0" sy="-100000" ky="0"/>
          </a:effectLst>
        </p:spPr>
        <p:txBody>
          <a:bodyPr anchorCtr="0" anchor="t" bIns="45700" lIns="91425" spcFirstLastPara="1" rIns="91425" wrap="square" tIns="45700">
            <a:normAutofit/>
          </a:bodyPr>
          <a:lstStyle>
            <a:lvl1pPr lvl="0" marR="0" rtl="0" algn="ctr">
              <a:spcBef>
                <a:spcPts val="640"/>
              </a:spcBef>
              <a:spcAft>
                <a:spcPts val="0"/>
              </a:spcAft>
              <a:buClr>
                <a:schemeClr val="accent1"/>
              </a:buClr>
              <a:buSzPts val="3200"/>
              <a:buFont typeface="Noto Sans Symbols"/>
              <a:buNone/>
              <a:defRPr b="0" i="0" sz="3200" u="none" cap="none" strike="noStrike">
                <a:solidFill>
                  <a:schemeClr val="lt1"/>
                </a:solidFill>
                <a:latin typeface="Candara"/>
                <a:ea typeface="Candara"/>
                <a:cs typeface="Candara"/>
                <a:sym typeface="Candara"/>
              </a:defRPr>
            </a:lvl1pPr>
            <a:lvl2pPr lvl="1" marR="0" rtl="0" algn="l">
              <a:spcBef>
                <a:spcPts val="560"/>
              </a:spcBef>
              <a:spcAft>
                <a:spcPts val="0"/>
              </a:spcAft>
              <a:buClr>
                <a:schemeClr val="accent1"/>
              </a:buClr>
              <a:buSzPts val="2800"/>
              <a:buFont typeface="Noto Sans Symbols"/>
              <a:buNone/>
              <a:defRPr b="0" i="0" sz="2800" u="none" cap="none" strike="noStrike">
                <a:solidFill>
                  <a:schemeClr val="dk2"/>
                </a:solidFill>
                <a:latin typeface="Candara"/>
                <a:ea typeface="Candara"/>
                <a:cs typeface="Candara"/>
                <a:sym typeface="Candara"/>
              </a:defRPr>
            </a:lvl2pPr>
            <a:lvl3pPr lvl="2" marR="0" rtl="0" algn="l">
              <a:spcBef>
                <a:spcPts val="480"/>
              </a:spcBef>
              <a:spcAft>
                <a:spcPts val="0"/>
              </a:spcAft>
              <a:buClr>
                <a:schemeClr val="accent1"/>
              </a:buClr>
              <a:buSzPts val="2400"/>
              <a:buFont typeface="Noto Sans Symbols"/>
              <a:buNone/>
              <a:defRPr b="0" i="0" sz="2400" u="none" cap="none" strike="noStrike">
                <a:solidFill>
                  <a:schemeClr val="dk2"/>
                </a:solidFill>
                <a:latin typeface="Candara"/>
                <a:ea typeface="Candara"/>
                <a:cs typeface="Candara"/>
                <a:sym typeface="Candara"/>
              </a:defRPr>
            </a:lvl3pPr>
            <a:lvl4pPr lvl="3" marR="0" rtl="0" algn="l">
              <a:spcBef>
                <a:spcPts val="400"/>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4pPr>
            <a:lvl5pPr lvl="4" marR="0" rtl="0" algn="l">
              <a:spcBef>
                <a:spcPts val="400"/>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5pPr>
            <a:lvl6pPr lvl="5"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6pPr>
            <a:lvl7pPr lvl="6"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7pPr>
            <a:lvl8pPr lvl="7"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8pPr>
            <a:lvl9pPr lvl="8" marR="0" rtl="0" algn="l">
              <a:spcBef>
                <a:spcPts val="384"/>
              </a:spcBef>
              <a:spcAft>
                <a:spcPts val="0"/>
              </a:spcAft>
              <a:buClr>
                <a:schemeClr val="accent1"/>
              </a:buClr>
              <a:buSzPts val="2000"/>
              <a:buFont typeface="Noto Sans Symbols"/>
              <a:buNone/>
              <a:defRPr b="0" i="0" sz="2000" u="none" cap="none" strike="noStrike">
                <a:solidFill>
                  <a:schemeClr val="dk2"/>
                </a:solidFill>
                <a:latin typeface="Candara"/>
                <a:ea typeface="Candara"/>
                <a:cs typeface="Candara"/>
                <a:sym typeface="Candara"/>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4"/>
          <p:cNvSpPr/>
          <p:nvPr/>
        </p:nvSpPr>
        <p:spPr>
          <a:xfrm>
            <a:off x="228600" y="228600"/>
            <a:ext cx="8695944" cy="2468880"/>
          </a:xfrm>
          <a:prstGeom prst="roundRect">
            <a:avLst>
              <a:gd fmla="val 3362" name="adj"/>
            </a:avLst>
          </a:prstGeom>
          <a:gradFill>
            <a:gsLst>
              <a:gs pos="0">
                <a:srgbClr val="0293E0"/>
              </a:gs>
              <a:gs pos="90000">
                <a:srgbClr val="81D2FE"/>
              </a:gs>
              <a:gs pos="100000">
                <a:srgbClr val="81D2FE"/>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ndara"/>
              <a:ea typeface="Candara"/>
              <a:cs typeface="Candara"/>
              <a:sym typeface="Candara"/>
            </a:endParaRPr>
          </a:p>
        </p:txBody>
      </p:sp>
      <p:grpSp>
        <p:nvGrpSpPr>
          <p:cNvPr id="11" name="Google Shape;11;p14"/>
          <p:cNvGrpSpPr/>
          <p:nvPr/>
        </p:nvGrpSpPr>
        <p:grpSpPr>
          <a:xfrm>
            <a:off x="211665" y="1679430"/>
            <a:ext cx="8723376" cy="1329874"/>
            <a:chOff x="-3905251" y="4294188"/>
            <a:chExt cx="13027839" cy="1892300"/>
          </a:xfrm>
        </p:grpSpPr>
        <p:sp>
          <p:nvSpPr>
            <p:cNvPr id="12" name="Google Shape;12;p14"/>
            <p:cNvSpPr/>
            <p:nvPr/>
          </p:nvSpPr>
          <p:spPr>
            <a:xfrm>
              <a:off x="4810125" y="4500563"/>
              <a:ext cx="4295775" cy="1016000"/>
            </a:xfrm>
            <a:custGeom>
              <a:rect b="b" l="l" r="r" t="t"/>
              <a:pathLst>
                <a:path extrusionOk="0" h="640" w="2706">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lt2">
                <a:alpha val="28627"/>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3" name="Google Shape;13;p14"/>
            <p:cNvSpPr/>
            <p:nvPr/>
          </p:nvSpPr>
          <p:spPr>
            <a:xfrm>
              <a:off x="-309563" y="4318000"/>
              <a:ext cx="8280401" cy="1209675"/>
            </a:xfrm>
            <a:custGeom>
              <a:rect b="b" l="l" r="r" t="t"/>
              <a:pathLst>
                <a:path extrusionOk="0" h="762" w="5216">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lt2">
                <a:alpha val="40000"/>
              </a:schemeClr>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4" name="Google Shape;14;p14"/>
            <p:cNvSpPr/>
            <p:nvPr/>
          </p:nvSpPr>
          <p:spPr>
            <a:xfrm>
              <a:off x="3175" y="4335463"/>
              <a:ext cx="8166100" cy="1101725"/>
            </a:xfrm>
            <a:custGeom>
              <a:rect b="b" l="l" r="r" t="t"/>
              <a:pathLst>
                <a:path extrusionOk="0" h="694" w="514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5" name="Google Shape;15;p14"/>
            <p:cNvSpPr/>
            <p:nvPr/>
          </p:nvSpPr>
          <p:spPr>
            <a:xfrm>
              <a:off x="4156075" y="4316413"/>
              <a:ext cx="4940300" cy="927100"/>
            </a:xfrm>
            <a:custGeom>
              <a:rect b="b" l="l" r="r" t="t"/>
              <a:pathLst>
                <a:path extrusionOk="0" h="584" w="3112">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cap="flat" cmpd="sng" w="9525">
              <a:solidFill>
                <a:srgbClr val="FFFFFF"/>
              </a:solidFill>
              <a:prstDash val="solid"/>
              <a:round/>
              <a:headEnd len="med" w="med" type="none"/>
              <a:tailEnd len="med" w="med" type="none"/>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sp>
          <p:nvSpPr>
            <p:cNvPr id="16" name="Google Shape;16;p14"/>
            <p:cNvSpPr/>
            <p:nvPr/>
          </p:nvSpPr>
          <p:spPr>
            <a:xfrm>
              <a:off x="-3905251" y="4294188"/>
              <a:ext cx="13027839" cy="1892300"/>
            </a:xfrm>
            <a:custGeom>
              <a:rect b="b" l="l" r="r" t="t"/>
              <a:pathLst>
                <a:path extrusionOk="0" h="1192" w="8196">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solidFill>
              <a:schemeClr val="lt1"/>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ndara"/>
                <a:ea typeface="Candara"/>
                <a:cs typeface="Candara"/>
                <a:sym typeface="Candara"/>
              </a:endParaRPr>
            </a:p>
          </p:txBody>
        </p:sp>
      </p:grpSp>
      <p:sp>
        <p:nvSpPr>
          <p:cNvPr id="17" name="Google Shape;17;p1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rgbClr val="FFFFFF"/>
              </a:buClr>
              <a:buSzPts val="4400"/>
              <a:buFont typeface="Candara"/>
              <a:buNone/>
              <a:defRPr b="0" i="0" sz="4400" u="none" cap="none" strike="noStrike">
                <a:solidFill>
                  <a:srgbClr val="FFFFFF"/>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8" name="Google Shape;18;p14"/>
          <p:cNvSpPr txBox="1"/>
          <p:nvPr>
            <p:ph idx="10" type="dt"/>
          </p:nvPr>
        </p:nvSpPr>
        <p:spPr>
          <a:xfrm>
            <a:off x="5163672" y="6250165"/>
            <a:ext cx="3786691"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19" name="Google Shape;19;p14"/>
          <p:cNvSpPr txBox="1"/>
          <p:nvPr>
            <p:ph idx="11" type="ftr"/>
          </p:nvPr>
        </p:nvSpPr>
        <p:spPr>
          <a:xfrm>
            <a:off x="193639" y="6250165"/>
            <a:ext cx="378669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000">
                <a:solidFill>
                  <a:schemeClr val="dk2"/>
                </a:solidFill>
                <a:latin typeface="Candara"/>
                <a:ea typeface="Candara"/>
                <a:cs typeface="Candara"/>
                <a:sym typeface="Candara"/>
              </a:defRPr>
            </a:lvl1pPr>
            <a:lvl2pPr lvl="1"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2pPr>
            <a:lvl3pPr lvl="2"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3pPr>
            <a:lvl4pPr lvl="3"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4pPr>
            <a:lvl5pPr lvl="4"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5pPr>
            <a:lvl6pPr lvl="5"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6pPr>
            <a:lvl7pPr lvl="6"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7pPr>
            <a:lvl8pPr lvl="7"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8pPr>
            <a:lvl9pPr lvl="8" marR="0" rtl="0" algn="l">
              <a:spcBef>
                <a:spcPts val="0"/>
              </a:spcBef>
              <a:spcAft>
                <a:spcPts val="0"/>
              </a:spcAft>
              <a:buSzPts val="1400"/>
              <a:buNone/>
              <a:defRPr b="0" i="0" sz="1800" u="none" cap="none" strike="noStrike">
                <a:solidFill>
                  <a:schemeClr val="dk1"/>
                </a:solidFill>
                <a:latin typeface="Candara"/>
                <a:ea typeface="Candara"/>
                <a:cs typeface="Candara"/>
                <a:sym typeface="Candara"/>
              </a:defRPr>
            </a:lvl9pPr>
          </a:lstStyle>
          <a:p/>
        </p:txBody>
      </p:sp>
      <p:sp>
        <p:nvSpPr>
          <p:cNvPr id="20" name="Google Shape;20;p14"/>
          <p:cNvSpPr txBox="1"/>
          <p:nvPr>
            <p:ph idx="12" type="sldNum"/>
          </p:nvPr>
        </p:nvSpPr>
        <p:spPr>
          <a:xfrm>
            <a:off x="3991088" y="6250164"/>
            <a:ext cx="1161827"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0" sz="1000" u="none">
                <a:solidFill>
                  <a:schemeClr val="dk2"/>
                </a:solidFill>
                <a:latin typeface="Candara"/>
                <a:ea typeface="Candara"/>
                <a:cs typeface="Candara"/>
                <a:sym typeface="Candara"/>
              </a:defRPr>
            </a:lvl1pPr>
            <a:lvl2pPr indent="0" lvl="1" marL="0" marR="0" rtl="0" algn="ctr">
              <a:spcBef>
                <a:spcPts val="0"/>
              </a:spcBef>
              <a:buNone/>
              <a:defRPr b="0" sz="1000" u="none">
                <a:solidFill>
                  <a:schemeClr val="dk2"/>
                </a:solidFill>
                <a:latin typeface="Candara"/>
                <a:ea typeface="Candara"/>
                <a:cs typeface="Candara"/>
                <a:sym typeface="Candara"/>
              </a:defRPr>
            </a:lvl2pPr>
            <a:lvl3pPr indent="0" lvl="2" marL="0" marR="0" rtl="0" algn="ctr">
              <a:spcBef>
                <a:spcPts val="0"/>
              </a:spcBef>
              <a:buNone/>
              <a:defRPr b="0" sz="1000" u="none">
                <a:solidFill>
                  <a:schemeClr val="dk2"/>
                </a:solidFill>
                <a:latin typeface="Candara"/>
                <a:ea typeface="Candara"/>
                <a:cs typeface="Candara"/>
                <a:sym typeface="Candara"/>
              </a:defRPr>
            </a:lvl3pPr>
            <a:lvl4pPr indent="0" lvl="3" marL="0" marR="0" rtl="0" algn="ctr">
              <a:spcBef>
                <a:spcPts val="0"/>
              </a:spcBef>
              <a:buNone/>
              <a:defRPr b="0" sz="1000" u="none">
                <a:solidFill>
                  <a:schemeClr val="dk2"/>
                </a:solidFill>
                <a:latin typeface="Candara"/>
                <a:ea typeface="Candara"/>
                <a:cs typeface="Candara"/>
                <a:sym typeface="Candara"/>
              </a:defRPr>
            </a:lvl4pPr>
            <a:lvl5pPr indent="0" lvl="4" marL="0" marR="0" rtl="0" algn="ctr">
              <a:spcBef>
                <a:spcPts val="0"/>
              </a:spcBef>
              <a:buNone/>
              <a:defRPr b="0" sz="1000" u="none">
                <a:solidFill>
                  <a:schemeClr val="dk2"/>
                </a:solidFill>
                <a:latin typeface="Candara"/>
                <a:ea typeface="Candara"/>
                <a:cs typeface="Candara"/>
                <a:sym typeface="Candara"/>
              </a:defRPr>
            </a:lvl5pPr>
            <a:lvl6pPr indent="0" lvl="5" marL="0" marR="0" rtl="0" algn="ctr">
              <a:spcBef>
                <a:spcPts val="0"/>
              </a:spcBef>
              <a:buNone/>
              <a:defRPr b="0" sz="1000" u="none">
                <a:solidFill>
                  <a:schemeClr val="dk2"/>
                </a:solidFill>
                <a:latin typeface="Candara"/>
                <a:ea typeface="Candara"/>
                <a:cs typeface="Candara"/>
                <a:sym typeface="Candara"/>
              </a:defRPr>
            </a:lvl6pPr>
            <a:lvl7pPr indent="0" lvl="6" marL="0" marR="0" rtl="0" algn="ctr">
              <a:spcBef>
                <a:spcPts val="0"/>
              </a:spcBef>
              <a:buNone/>
              <a:defRPr b="0" sz="1000" u="none">
                <a:solidFill>
                  <a:schemeClr val="dk2"/>
                </a:solidFill>
                <a:latin typeface="Candara"/>
                <a:ea typeface="Candara"/>
                <a:cs typeface="Candara"/>
                <a:sym typeface="Candara"/>
              </a:defRPr>
            </a:lvl7pPr>
            <a:lvl8pPr indent="0" lvl="7" marL="0" marR="0" rtl="0" algn="ctr">
              <a:spcBef>
                <a:spcPts val="0"/>
              </a:spcBef>
              <a:buNone/>
              <a:defRPr b="0" sz="1000" u="none">
                <a:solidFill>
                  <a:schemeClr val="dk2"/>
                </a:solidFill>
                <a:latin typeface="Candara"/>
                <a:ea typeface="Candara"/>
                <a:cs typeface="Candara"/>
                <a:sym typeface="Candara"/>
              </a:defRPr>
            </a:lvl8pPr>
            <a:lvl9pPr indent="0" lvl="8" marL="0" marR="0" rtl="0" algn="ctr">
              <a:spcBef>
                <a:spcPts val="0"/>
              </a:spcBef>
              <a:buNone/>
              <a:defRPr b="0" sz="1000" u="none">
                <a:solidFill>
                  <a:schemeClr val="dk2"/>
                </a:solidFill>
                <a:latin typeface="Candara"/>
                <a:ea typeface="Candara"/>
                <a:cs typeface="Candara"/>
                <a:sym typeface="Candara"/>
              </a:defRPr>
            </a:lvl9pPr>
          </a:lstStyle>
          <a:p>
            <a:pPr indent="0" lvl="0" marL="0" rtl="0" algn="ctr">
              <a:spcBef>
                <a:spcPts val="0"/>
              </a:spcBef>
              <a:spcAft>
                <a:spcPts val="0"/>
              </a:spcAft>
              <a:buNone/>
            </a:pPr>
            <a:fld id="{00000000-1234-1234-1234-123412341234}" type="slidenum">
              <a:rPr lang="ru-RU"/>
              <a:t>‹#›</a:t>
            </a:fld>
            <a:endParaRPr/>
          </a:p>
        </p:txBody>
      </p:sp>
      <p:sp>
        <p:nvSpPr>
          <p:cNvPr id="21" name="Google Shape;21;p14"/>
          <p:cNvSpPr txBox="1"/>
          <p:nvPr>
            <p:ph idx="1" type="body"/>
          </p:nvPr>
        </p:nvSpPr>
        <p:spPr>
          <a:xfrm>
            <a:off x="872068" y="2675467"/>
            <a:ext cx="7408333" cy="3450696"/>
          </a:xfrm>
          <a:prstGeom prst="rect">
            <a:avLst/>
          </a:prstGeom>
          <a:noFill/>
          <a:ln>
            <a:noFill/>
          </a:ln>
        </p:spPr>
        <p:txBody>
          <a:bodyPr anchorCtr="0" anchor="t" bIns="45700" lIns="91425" spcFirstLastPara="1" rIns="91425" wrap="square" tIns="45700">
            <a:normAutofit/>
          </a:bodyPr>
          <a:lstStyle>
            <a:lvl1pPr indent="-381000" lvl="0" marL="457200" marR="0" rtl="0" algn="l">
              <a:spcBef>
                <a:spcPts val="480"/>
              </a:spcBef>
              <a:spcAft>
                <a:spcPts val="0"/>
              </a:spcAft>
              <a:buClr>
                <a:schemeClr val="accent1"/>
              </a:buClr>
              <a:buSzPts val="2400"/>
              <a:buFont typeface="Noto Sans Symbols"/>
              <a:buChar char="*"/>
              <a:defRPr b="0" i="0" sz="2400" u="none" cap="none" strike="noStrike">
                <a:solidFill>
                  <a:schemeClr val="dk2"/>
                </a:solidFill>
                <a:latin typeface="Candara"/>
                <a:ea typeface="Candara"/>
                <a:cs typeface="Candara"/>
                <a:sym typeface="Candara"/>
              </a:defRPr>
            </a:lvl1pPr>
            <a:lvl2pPr indent="-368300" lvl="1" marL="914400" marR="0" rtl="0" algn="l">
              <a:spcBef>
                <a:spcPts val="440"/>
              </a:spcBef>
              <a:spcAft>
                <a:spcPts val="0"/>
              </a:spcAft>
              <a:buClr>
                <a:schemeClr val="accent1"/>
              </a:buClr>
              <a:buSzPts val="2200"/>
              <a:buFont typeface="Noto Sans Symbols"/>
              <a:buChar char="*"/>
              <a:defRPr b="0" i="0" sz="2200" u="none" cap="none" strike="noStrike">
                <a:solidFill>
                  <a:schemeClr val="dk2"/>
                </a:solidFill>
                <a:latin typeface="Candara"/>
                <a:ea typeface="Candara"/>
                <a:cs typeface="Candara"/>
                <a:sym typeface="Candara"/>
              </a:defRPr>
            </a:lvl2pPr>
            <a:lvl3pPr indent="-355600" lvl="2" marL="1371600" marR="0" rtl="0" algn="l">
              <a:spcBef>
                <a:spcPts val="400"/>
              </a:spcBef>
              <a:spcAft>
                <a:spcPts val="0"/>
              </a:spcAft>
              <a:buClr>
                <a:schemeClr val="accent1"/>
              </a:buClr>
              <a:buSzPts val="2000"/>
              <a:buFont typeface="Noto Sans Symbols"/>
              <a:buChar char="*"/>
              <a:defRPr b="0" i="0" sz="2000" u="none" cap="none" strike="noStrike">
                <a:solidFill>
                  <a:schemeClr val="dk2"/>
                </a:solidFill>
                <a:latin typeface="Candara"/>
                <a:ea typeface="Candara"/>
                <a:cs typeface="Candara"/>
                <a:sym typeface="Candara"/>
              </a:defRPr>
            </a:lvl3pPr>
            <a:lvl4pPr indent="-342900" lvl="3" marL="1828800" marR="0" rtl="0" algn="l">
              <a:spcBef>
                <a:spcPts val="360"/>
              </a:spcBef>
              <a:spcAft>
                <a:spcPts val="0"/>
              </a:spcAft>
              <a:buClr>
                <a:schemeClr val="accent1"/>
              </a:buClr>
              <a:buSzPts val="1800"/>
              <a:buFont typeface="Noto Sans Symbols"/>
              <a:buChar char="*"/>
              <a:defRPr b="0" i="0" sz="1800" u="none" cap="none" strike="noStrike">
                <a:solidFill>
                  <a:schemeClr val="dk2"/>
                </a:solidFill>
                <a:latin typeface="Candara"/>
                <a:ea typeface="Candara"/>
                <a:cs typeface="Candara"/>
                <a:sym typeface="Candara"/>
              </a:defRPr>
            </a:lvl4pPr>
            <a:lvl5pPr indent="-330200" lvl="4" marL="2286000" marR="0" rtl="0" algn="l">
              <a:spcBef>
                <a:spcPts val="320"/>
              </a:spcBef>
              <a:spcAft>
                <a:spcPts val="0"/>
              </a:spcAft>
              <a:buClr>
                <a:schemeClr val="accent1"/>
              </a:buClr>
              <a:buSzPts val="1600"/>
              <a:buFont typeface="Noto Sans Symbols"/>
              <a:buChar char="*"/>
              <a:defRPr b="0" i="0" sz="1600" u="none" cap="none" strike="noStrike">
                <a:solidFill>
                  <a:schemeClr val="dk2"/>
                </a:solidFill>
                <a:latin typeface="Candara"/>
                <a:ea typeface="Candara"/>
                <a:cs typeface="Candara"/>
                <a:sym typeface="Candara"/>
              </a:defRPr>
            </a:lvl5pPr>
            <a:lvl6pPr indent="-317500" lvl="5" marL="27432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6pPr>
            <a:lvl7pPr indent="-317500" lvl="6" marL="32004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7pPr>
            <a:lvl8pPr indent="-317500" lvl="7" marL="36576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8pPr>
            <a:lvl9pPr indent="-317500" lvl="8" marL="4114800" marR="0" rtl="0" algn="l">
              <a:spcBef>
                <a:spcPts val="384"/>
              </a:spcBef>
              <a:spcAft>
                <a:spcPts val="0"/>
              </a:spcAft>
              <a:buClr>
                <a:schemeClr val="accent1"/>
              </a:buClr>
              <a:buSzPts val="1400"/>
              <a:buFont typeface="Noto Sans Symbols"/>
              <a:buChar char="●"/>
              <a:defRPr b="0" i="0" sz="1400" u="none" cap="none" strike="noStrike">
                <a:solidFill>
                  <a:schemeClr val="dk2"/>
                </a:solidFill>
                <a:latin typeface="Candara"/>
                <a:ea typeface="Candara"/>
                <a:cs typeface="Candara"/>
                <a:sym typeface="Candara"/>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2.jp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8.png"/><Relationship Id="rId4" Type="http://schemas.openxmlformats.org/officeDocument/2006/relationships/image" Target="../media/image4.jpg"/><Relationship Id="rId5" Type="http://schemas.openxmlformats.org/officeDocument/2006/relationships/image" Target="../media/image10.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6.jpg"/><Relationship Id="rId4" Type="http://schemas.openxmlformats.org/officeDocument/2006/relationships/image" Target="../media/image7.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image" Target="../media/image11.jpg"/><Relationship Id="rId5" Type="http://schemas.openxmlformats.org/officeDocument/2006/relationships/image" Target="../media/image9.jpg"/><Relationship Id="rId6" Type="http://schemas.openxmlformats.org/officeDocument/2006/relationships/image" Target="../media/image3.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pic>
        <p:nvPicPr>
          <p:cNvPr id="136" name="Google Shape;136;p2"/>
          <p:cNvPicPr preferRelativeResize="0"/>
          <p:nvPr/>
        </p:nvPicPr>
        <p:blipFill rotWithShape="1">
          <a:blip r:embed="rId3">
            <a:alphaModFix/>
          </a:blip>
          <a:srcRect b="0" l="0" r="0" t="0"/>
          <a:stretch/>
        </p:blipFill>
        <p:spPr>
          <a:xfrm>
            <a:off x="6453325" y="5013177"/>
            <a:ext cx="2583171" cy="1719934"/>
          </a:xfrm>
          <a:prstGeom prst="rect">
            <a:avLst/>
          </a:prstGeom>
          <a:solidFill>
            <a:srgbClr val="ECECEC"/>
          </a:solidFill>
          <a:ln cap="sq" cmpd="sng" w="88900">
            <a:solidFill>
              <a:srgbClr val="FFFFFF"/>
            </a:solidFill>
            <a:prstDash val="solid"/>
            <a:miter lim="800000"/>
            <a:headEnd len="sm" w="sm" type="none"/>
            <a:tailEnd len="sm" w="sm" type="none"/>
          </a:ln>
          <a:effectLst>
            <a:outerShdw blurRad="55000" rotWithShape="0" algn="tl" dir="5400000" dist="18000">
              <a:srgbClr val="000000">
                <a:alpha val="40000"/>
              </a:srgbClr>
            </a:outerShdw>
          </a:effectLst>
        </p:spPr>
      </p:pic>
      <p:sp>
        <p:nvSpPr>
          <p:cNvPr id="137" name="Google Shape;137;p2"/>
          <p:cNvSpPr/>
          <p:nvPr/>
        </p:nvSpPr>
        <p:spPr>
          <a:xfrm>
            <a:off x="144875" y="1730700"/>
            <a:ext cx="8814000" cy="37857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ru-RU" sz="4000">
                <a:solidFill>
                  <a:srgbClr val="052E65"/>
                </a:solidFill>
              </a:rPr>
              <a:t>Актуальні питання </a:t>
            </a:r>
            <a:br>
              <a:rPr b="1" lang="ru-RU" sz="4000">
                <a:solidFill>
                  <a:srgbClr val="052E65"/>
                </a:solidFill>
              </a:rPr>
            </a:br>
            <a:r>
              <a:rPr b="1" lang="ru-RU" sz="4000">
                <a:solidFill>
                  <a:srgbClr val="052E65"/>
                </a:solidFill>
              </a:rPr>
              <a:t>державної реєстрації </a:t>
            </a:r>
            <a:br>
              <a:rPr b="1" lang="ru-RU" sz="4000">
                <a:solidFill>
                  <a:srgbClr val="052E65"/>
                </a:solidFill>
              </a:rPr>
            </a:br>
            <a:r>
              <a:rPr b="1" lang="ru-RU" sz="4000">
                <a:solidFill>
                  <a:srgbClr val="052E65"/>
                </a:solidFill>
              </a:rPr>
              <a:t>органів місцевого самоврядування і </a:t>
            </a:r>
            <a:r>
              <a:rPr b="1" lang="ru-RU" sz="4000">
                <a:solidFill>
                  <a:srgbClr val="052E65"/>
                </a:solidFill>
              </a:rPr>
              <a:t>районних</a:t>
            </a:r>
            <a:r>
              <a:rPr b="1" lang="ru-RU" sz="4000">
                <a:solidFill>
                  <a:srgbClr val="052E65"/>
                </a:solidFill>
              </a:rPr>
              <a:t> державних адміністрацій</a:t>
            </a:r>
            <a:endParaRPr b="1" sz="4000">
              <a:solidFill>
                <a:srgbClr val="052E65"/>
              </a:solidFill>
            </a:endParaRPr>
          </a:p>
        </p:txBody>
      </p:sp>
      <p:pic>
        <p:nvPicPr>
          <p:cNvPr id="138" name="Google Shape;138;p2"/>
          <p:cNvPicPr preferRelativeResize="0"/>
          <p:nvPr/>
        </p:nvPicPr>
        <p:blipFill rotWithShape="1">
          <a:blip r:embed="rId4">
            <a:alphaModFix/>
          </a:blip>
          <a:srcRect b="38341" l="17694" r="14171" t="25037"/>
          <a:stretch/>
        </p:blipFill>
        <p:spPr>
          <a:xfrm>
            <a:off x="398450" y="346125"/>
            <a:ext cx="4246645" cy="12838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1"/>
          <p:cNvSpPr txBox="1"/>
          <p:nvPr>
            <p:ph type="title"/>
          </p:nvPr>
        </p:nvSpPr>
        <p:spPr>
          <a:xfrm>
            <a:off x="231275" y="338325"/>
            <a:ext cx="8718300" cy="1252800"/>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2700"/>
              <a:buFont typeface="Candara"/>
              <a:buNone/>
            </a:pPr>
            <a:r>
              <a:rPr lang="ru-RU" sz="2700">
                <a:latin typeface="Arial"/>
                <a:ea typeface="Arial"/>
                <a:cs typeface="Arial"/>
                <a:sym typeface="Arial"/>
              </a:rPr>
              <a:t>ОСОБЛИВОСТІ утворення та реорганізації районних державних адміністрацій та їх структурних утворень</a:t>
            </a:r>
            <a:endParaRPr sz="2700">
              <a:latin typeface="Arial"/>
              <a:ea typeface="Arial"/>
              <a:cs typeface="Arial"/>
              <a:sym typeface="Arial"/>
            </a:endParaRPr>
          </a:p>
        </p:txBody>
      </p:sp>
      <p:grpSp>
        <p:nvGrpSpPr>
          <p:cNvPr id="237" name="Google Shape;237;p11"/>
          <p:cNvGrpSpPr/>
          <p:nvPr/>
        </p:nvGrpSpPr>
        <p:grpSpPr>
          <a:xfrm>
            <a:off x="2383420" y="1556796"/>
            <a:ext cx="4521174" cy="4924011"/>
            <a:chOff x="2131900" y="159796"/>
            <a:chExt cx="4521174" cy="4924011"/>
          </a:xfrm>
        </p:grpSpPr>
        <p:sp>
          <p:nvSpPr>
            <p:cNvPr id="238" name="Google Shape;238;p11"/>
            <p:cNvSpPr/>
            <p:nvPr/>
          </p:nvSpPr>
          <p:spPr>
            <a:xfrm>
              <a:off x="2312747" y="312461"/>
              <a:ext cx="4340327" cy="1356352"/>
            </a:xfrm>
            <a:prstGeom prst="rect">
              <a:avLst/>
            </a:prstGeom>
            <a:solidFill>
              <a:schemeClr val="lt1">
                <a:alpha val="40000"/>
              </a:schemeClr>
            </a:solidFill>
            <a:ln cap="flat" cmpd="sng" w="9525">
              <a:solidFill>
                <a:srgbClr val="30B6F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p11"/>
            <p:cNvSpPr txBox="1"/>
            <p:nvPr/>
          </p:nvSpPr>
          <p:spPr>
            <a:xfrm>
              <a:off x="2312747" y="312461"/>
              <a:ext cx="4340327" cy="1356352"/>
            </a:xfrm>
            <a:prstGeom prst="rect">
              <a:avLst/>
            </a:prstGeom>
            <a:noFill/>
            <a:ln>
              <a:noFill/>
            </a:ln>
          </p:spPr>
          <p:txBody>
            <a:bodyPr anchorCtr="0" anchor="ctr" bIns="64750" lIns="918700" spcFirstLastPara="1" rIns="64750" wrap="square" tIns="64750">
              <a:noAutofit/>
            </a:bodyPr>
            <a:lstStyle/>
            <a:p>
              <a:pPr indent="0" lvl="0" marL="0" marR="0" rtl="0" algn="l">
                <a:lnSpc>
                  <a:spcPct val="90000"/>
                </a:lnSpc>
                <a:spcBef>
                  <a:spcPts val="0"/>
                </a:spcBef>
                <a:spcAft>
                  <a:spcPts val="0"/>
                </a:spcAft>
                <a:buNone/>
              </a:pPr>
              <a:r>
                <a:rPr lang="ru-RU" sz="1700">
                  <a:solidFill>
                    <a:schemeClr val="dk1"/>
                  </a:solidFill>
                  <a:latin typeface="Candara"/>
                  <a:ea typeface="Candara"/>
                  <a:cs typeface="Candara"/>
                  <a:sym typeface="Candara"/>
                </a:rPr>
                <a:t>Реорганізація районних рад здійснюється шляхом приєднання</a:t>
              </a:r>
              <a:endParaRPr sz="1700">
                <a:solidFill>
                  <a:schemeClr val="dk1"/>
                </a:solidFill>
                <a:latin typeface="Candara"/>
                <a:ea typeface="Candara"/>
                <a:cs typeface="Candara"/>
                <a:sym typeface="Candara"/>
              </a:endParaRPr>
            </a:p>
          </p:txBody>
        </p:sp>
        <p:sp>
          <p:nvSpPr>
            <p:cNvPr id="240" name="Google Shape;240;p11"/>
            <p:cNvSpPr/>
            <p:nvPr/>
          </p:nvSpPr>
          <p:spPr>
            <a:xfrm>
              <a:off x="2232247" y="159796"/>
              <a:ext cx="949446" cy="1424169"/>
            </a:xfrm>
            <a:prstGeom prst="rect">
              <a:avLst/>
            </a:prstGeom>
            <a:blipFill rotWithShape="1">
              <a:blip r:embed="rId3">
                <a:alphaModFix/>
              </a:blip>
              <a:stretch>
                <a:fillRect b="0" l="-118987" r="-118987"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1" name="Google Shape;241;p11"/>
            <p:cNvSpPr/>
            <p:nvPr/>
          </p:nvSpPr>
          <p:spPr>
            <a:xfrm>
              <a:off x="2312747" y="2019958"/>
              <a:ext cx="4340327" cy="1356352"/>
            </a:xfrm>
            <a:prstGeom prst="rect">
              <a:avLst/>
            </a:prstGeom>
            <a:solidFill>
              <a:schemeClr val="lt1">
                <a:alpha val="40000"/>
              </a:schemeClr>
            </a:solidFill>
            <a:ln cap="flat" cmpd="sng" w="9525">
              <a:solidFill>
                <a:srgbClr val="30B6F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2" name="Google Shape;242;p11"/>
            <p:cNvSpPr txBox="1"/>
            <p:nvPr/>
          </p:nvSpPr>
          <p:spPr>
            <a:xfrm>
              <a:off x="2312747" y="2019958"/>
              <a:ext cx="4340327" cy="1356352"/>
            </a:xfrm>
            <a:prstGeom prst="rect">
              <a:avLst/>
            </a:prstGeom>
            <a:noFill/>
            <a:ln>
              <a:noFill/>
            </a:ln>
          </p:spPr>
          <p:txBody>
            <a:bodyPr anchorCtr="0" anchor="ctr" bIns="64750" lIns="918700" spcFirstLastPara="1" rIns="64750" wrap="square" tIns="64750">
              <a:noAutofit/>
            </a:bodyPr>
            <a:lstStyle/>
            <a:p>
              <a:pPr indent="0" lvl="0" marL="0" marR="0" rtl="0" algn="l">
                <a:lnSpc>
                  <a:spcPct val="90000"/>
                </a:lnSpc>
                <a:spcBef>
                  <a:spcPts val="0"/>
                </a:spcBef>
                <a:spcAft>
                  <a:spcPts val="0"/>
                </a:spcAft>
                <a:buNone/>
              </a:pPr>
              <a:r>
                <a:rPr lang="ru-RU" sz="1700">
                  <a:solidFill>
                    <a:schemeClr val="dk1"/>
                  </a:solidFill>
                  <a:latin typeface="Candara"/>
                  <a:ea typeface="Candara"/>
                  <a:cs typeface="Candara"/>
                  <a:sym typeface="Candara"/>
                </a:rPr>
                <a:t>реорганізуються в межах граничної чисельності, умов оплати праці працівників і норм витрат, встановлених Кабінетом Міністрів України</a:t>
              </a:r>
              <a:endParaRPr sz="1700">
                <a:solidFill>
                  <a:schemeClr val="dk1"/>
                </a:solidFill>
                <a:latin typeface="Candara"/>
                <a:ea typeface="Candara"/>
                <a:cs typeface="Candara"/>
                <a:sym typeface="Candara"/>
              </a:endParaRPr>
            </a:p>
          </p:txBody>
        </p:sp>
        <p:sp>
          <p:nvSpPr>
            <p:cNvPr id="243" name="Google Shape;243;p11"/>
            <p:cNvSpPr/>
            <p:nvPr/>
          </p:nvSpPr>
          <p:spPr>
            <a:xfrm>
              <a:off x="2131900" y="1824041"/>
              <a:ext cx="949446" cy="1424169"/>
            </a:xfrm>
            <a:prstGeom prst="rect">
              <a:avLst/>
            </a:prstGeom>
            <a:blipFill rotWithShape="1">
              <a:blip r:embed="rId4">
                <a:alphaModFix/>
              </a:blip>
              <a:stretch>
                <a:fillRect b="0" l="-64995" r="-64995"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4" name="Google Shape;244;p11"/>
            <p:cNvSpPr/>
            <p:nvPr/>
          </p:nvSpPr>
          <p:spPr>
            <a:xfrm>
              <a:off x="2312747" y="3727455"/>
              <a:ext cx="4340327" cy="1356352"/>
            </a:xfrm>
            <a:prstGeom prst="rect">
              <a:avLst/>
            </a:prstGeom>
            <a:solidFill>
              <a:schemeClr val="lt1">
                <a:alpha val="40000"/>
              </a:schemeClr>
            </a:solidFill>
            <a:ln cap="flat" cmpd="sng" w="9525">
              <a:solidFill>
                <a:srgbClr val="30B6F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11"/>
            <p:cNvSpPr txBox="1"/>
            <p:nvPr/>
          </p:nvSpPr>
          <p:spPr>
            <a:xfrm>
              <a:off x="2312747" y="3727455"/>
              <a:ext cx="4340327" cy="1356352"/>
            </a:xfrm>
            <a:prstGeom prst="rect">
              <a:avLst/>
            </a:prstGeom>
            <a:noFill/>
            <a:ln>
              <a:noFill/>
            </a:ln>
          </p:spPr>
          <p:txBody>
            <a:bodyPr anchorCtr="0" anchor="ctr" bIns="64750" lIns="918700" spcFirstLastPara="1" rIns="64750" wrap="square" tIns="64750">
              <a:noAutofit/>
            </a:bodyPr>
            <a:lstStyle/>
            <a:p>
              <a:pPr indent="0" lvl="0" marL="0" marR="0" rtl="0" algn="l">
                <a:lnSpc>
                  <a:spcPct val="90000"/>
                </a:lnSpc>
                <a:spcBef>
                  <a:spcPts val="0"/>
                </a:spcBef>
                <a:spcAft>
                  <a:spcPts val="0"/>
                </a:spcAft>
                <a:buNone/>
              </a:pPr>
              <a:r>
                <a:rPr lang="ru-RU" sz="1700">
                  <a:solidFill>
                    <a:schemeClr val="dk1"/>
                  </a:solidFill>
                  <a:latin typeface="Candara"/>
                  <a:ea typeface="Candara"/>
                  <a:cs typeface="Candara"/>
                  <a:sym typeface="Candara"/>
                </a:rPr>
                <a:t>Рішення про початок реорганізації здійснює голова РДА, до якої здійснюється приєднання</a:t>
              </a:r>
              <a:endParaRPr sz="1700">
                <a:solidFill>
                  <a:schemeClr val="dk1"/>
                </a:solidFill>
                <a:latin typeface="Candara"/>
                <a:ea typeface="Candara"/>
                <a:cs typeface="Candara"/>
                <a:sym typeface="Candara"/>
              </a:endParaRPr>
            </a:p>
          </p:txBody>
        </p:sp>
        <p:sp>
          <p:nvSpPr>
            <p:cNvPr id="246" name="Google Shape;246;p11"/>
            <p:cNvSpPr/>
            <p:nvPr/>
          </p:nvSpPr>
          <p:spPr>
            <a:xfrm>
              <a:off x="2197479" y="3472164"/>
              <a:ext cx="949446" cy="1424169"/>
            </a:xfrm>
            <a:prstGeom prst="rect">
              <a:avLst/>
            </a:prstGeom>
            <a:blipFill rotWithShape="1">
              <a:blip r:embed="rId5">
                <a:alphaModFix/>
              </a:blip>
              <a:stretch>
                <a:fillRect b="0" l="-82999" r="-82999" t="0"/>
              </a:stretch>
            </a:blipFill>
            <a:ln cap="flat" cmpd="sng" w="1587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0" name="Shape 250"/>
        <p:cNvGrpSpPr/>
        <p:nvPr/>
      </p:nvGrpSpPr>
      <p:grpSpPr>
        <a:xfrm>
          <a:off x="0" y="0"/>
          <a:ext cx="0" cy="0"/>
          <a:chOff x="0" y="0"/>
          <a:chExt cx="0" cy="0"/>
        </a:xfrm>
      </p:grpSpPr>
      <p:sp>
        <p:nvSpPr>
          <p:cNvPr id="251" name="Google Shape;251;p12"/>
          <p:cNvSpPr txBox="1"/>
          <p:nvPr>
            <p:ph type="title"/>
          </p:nvPr>
        </p:nvSpPr>
        <p:spPr>
          <a:xfrm>
            <a:off x="396455" y="188641"/>
            <a:ext cx="8136904" cy="1368152"/>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3300"/>
              <a:buFont typeface="Candara"/>
              <a:buNone/>
            </a:pPr>
            <a:r>
              <a:rPr lang="ru-RU" sz="3300">
                <a:latin typeface="Arial"/>
                <a:ea typeface="Arial"/>
                <a:cs typeface="Arial"/>
                <a:sym typeface="Arial"/>
              </a:rPr>
              <a:t>Звертаємо увагу</a:t>
            </a:r>
            <a:endParaRPr sz="3300">
              <a:latin typeface="Arial"/>
              <a:ea typeface="Arial"/>
              <a:cs typeface="Arial"/>
              <a:sym typeface="Arial"/>
            </a:endParaRPr>
          </a:p>
        </p:txBody>
      </p:sp>
      <p:grpSp>
        <p:nvGrpSpPr>
          <p:cNvPr id="252" name="Google Shape;252;p12"/>
          <p:cNvGrpSpPr/>
          <p:nvPr/>
        </p:nvGrpSpPr>
        <p:grpSpPr>
          <a:xfrm>
            <a:off x="609534" y="1988832"/>
            <a:ext cx="7923766" cy="2433870"/>
            <a:chOff x="358014" y="432039"/>
            <a:chExt cx="7923766" cy="2433870"/>
          </a:xfrm>
        </p:grpSpPr>
        <p:sp>
          <p:nvSpPr>
            <p:cNvPr id="253" name="Google Shape;253;p12"/>
            <p:cNvSpPr/>
            <p:nvPr/>
          </p:nvSpPr>
          <p:spPr>
            <a:xfrm rot="5400000">
              <a:off x="131241" y="908144"/>
              <a:ext cx="2078937" cy="1625391"/>
            </a:xfrm>
            <a:prstGeom prst="chevron">
              <a:avLst>
                <a:gd fmla="val 50000" name="adj"/>
              </a:avLst>
            </a:prstGeom>
            <a:solidFill>
              <a:srgbClr val="30B6FB"/>
            </a:solidFill>
            <a:ln cap="flat" cmpd="sng" w="15875">
              <a:solidFill>
                <a:srgbClr val="30B6FB"/>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4" name="Google Shape;254;p12"/>
            <p:cNvSpPr txBox="1"/>
            <p:nvPr/>
          </p:nvSpPr>
          <p:spPr>
            <a:xfrm>
              <a:off x="358015" y="1494067"/>
              <a:ext cx="1625391" cy="453546"/>
            </a:xfrm>
            <a:prstGeom prst="rect">
              <a:avLst/>
            </a:prstGeom>
            <a:noFill/>
            <a:ln>
              <a:noFill/>
            </a:ln>
          </p:spPr>
          <p:txBody>
            <a:bodyPr anchorCtr="0" anchor="ctr" bIns="18400" lIns="18400" spcFirstLastPara="1" rIns="18400" wrap="square" tIns="18400">
              <a:noAutofit/>
            </a:bodyPr>
            <a:lstStyle/>
            <a:p>
              <a:pPr indent="0" lvl="0" marL="0" marR="0" rtl="0" algn="ctr">
                <a:lnSpc>
                  <a:spcPct val="90000"/>
                </a:lnSpc>
                <a:spcBef>
                  <a:spcPts val="0"/>
                </a:spcBef>
                <a:spcAft>
                  <a:spcPts val="0"/>
                </a:spcAft>
                <a:buNone/>
              </a:pPr>
              <a:r>
                <a:t/>
              </a:r>
              <a:endParaRPr sz="2900">
                <a:solidFill>
                  <a:schemeClr val="lt1"/>
                </a:solidFill>
                <a:latin typeface="Candara"/>
                <a:ea typeface="Candara"/>
                <a:cs typeface="Candara"/>
                <a:sym typeface="Candara"/>
              </a:endParaRPr>
            </a:p>
          </p:txBody>
        </p:sp>
        <p:sp>
          <p:nvSpPr>
            <p:cNvPr id="255" name="Google Shape;255;p12"/>
            <p:cNvSpPr/>
            <p:nvPr/>
          </p:nvSpPr>
          <p:spPr>
            <a:xfrm rot="5400000">
              <a:off x="4025267" y="-1360960"/>
              <a:ext cx="2433870" cy="6019868"/>
            </a:xfrm>
            <a:prstGeom prst="round2SameRect">
              <a:avLst>
                <a:gd fmla="val 16667" name="adj1"/>
                <a:gd fmla="val 0" name="adj2"/>
              </a:avLst>
            </a:prstGeom>
            <a:solidFill>
              <a:schemeClr val="lt1">
                <a:alpha val="89803"/>
              </a:schemeClr>
            </a:solidFill>
            <a:ln>
              <a:noFill/>
            </a:ln>
            <a:effectLst>
              <a:outerShdw blurRad="50800" rotWithShape="0" algn="tl" dir="2700000" dist="381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6" name="Google Shape;256;p12"/>
            <p:cNvSpPr txBox="1"/>
            <p:nvPr/>
          </p:nvSpPr>
          <p:spPr>
            <a:xfrm>
              <a:off x="2232280" y="550857"/>
              <a:ext cx="6049500" cy="2196300"/>
            </a:xfrm>
            <a:prstGeom prst="rect">
              <a:avLst/>
            </a:prstGeom>
            <a:noFill/>
            <a:ln>
              <a:noFill/>
            </a:ln>
          </p:spPr>
          <p:txBody>
            <a:bodyPr anchorCtr="0" anchor="ctr" bIns="15875" lIns="177800" spcFirstLastPara="1" rIns="15875" wrap="square" tIns="15875">
              <a:noAutofit/>
            </a:bodyPr>
            <a:lstStyle/>
            <a:p>
              <a:pPr indent="0" lvl="0" marL="0" marR="0" rtl="0" algn="l">
                <a:lnSpc>
                  <a:spcPct val="90000"/>
                </a:lnSpc>
                <a:spcBef>
                  <a:spcPts val="0"/>
                </a:spcBef>
                <a:spcAft>
                  <a:spcPts val="0"/>
                </a:spcAft>
                <a:buNone/>
              </a:pPr>
              <a:r>
                <a:rPr lang="ru-RU" sz="2500">
                  <a:solidFill>
                    <a:schemeClr val="dk1"/>
                  </a:solidFill>
                </a:rPr>
                <a:t>П</a:t>
              </a:r>
              <a:r>
                <a:rPr i="0" lang="ru-RU" sz="2500" u="none" cap="none" strike="noStrike">
                  <a:solidFill>
                    <a:schemeClr val="dk1"/>
                  </a:solidFill>
                </a:rPr>
                <a:t>роцедура державної реєстрації реорганізація районних державних адміністрацій, районних рад, сільських, селищних та міських рад, не застосовуються положення законодавства щодо вимог кредиторів </a:t>
              </a:r>
              <a:endParaRPr i="0" sz="2500" u="none" cap="none" strike="noStrike">
                <a:solidFill>
                  <a:schemeClr val="dk1"/>
                </a:solidFil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3"/>
          <p:cNvSpPr txBox="1"/>
          <p:nvPr>
            <p:ph idx="1" type="body"/>
          </p:nvPr>
        </p:nvSpPr>
        <p:spPr>
          <a:xfrm>
            <a:off x="467545" y="1585385"/>
            <a:ext cx="8280900" cy="5156100"/>
          </a:xfrm>
          <a:prstGeom prst="rect">
            <a:avLst/>
          </a:prstGeom>
          <a:noFill/>
          <a:ln>
            <a:noFill/>
          </a:ln>
        </p:spPr>
        <p:txBody>
          <a:bodyPr anchorCtr="0" anchor="ctr" bIns="45700" lIns="91425" spcFirstLastPara="1" rIns="91425" wrap="square" tIns="45700">
            <a:normAutofit/>
          </a:bodyPr>
          <a:lstStyle/>
          <a:p>
            <a:pPr indent="0" lvl="0" marL="0" rtl="0" algn="just">
              <a:lnSpc>
                <a:spcPct val="80000"/>
              </a:lnSpc>
              <a:spcBef>
                <a:spcPts val="0"/>
              </a:spcBef>
              <a:spcAft>
                <a:spcPts val="0"/>
              </a:spcAft>
              <a:buSzPts val="1600"/>
              <a:buNone/>
            </a:pPr>
            <a:r>
              <a:rPr b="1" lang="ru-RU" sz="1700">
                <a:solidFill>
                  <a:srgbClr val="000000"/>
                </a:solidFill>
                <a:latin typeface="Arial"/>
                <a:ea typeface="Arial"/>
                <a:cs typeface="Arial"/>
                <a:sym typeface="Arial"/>
              </a:rPr>
              <a:t>17 листопада 2020 року</a:t>
            </a:r>
            <a:r>
              <a:rPr lang="ru-RU" sz="1700">
                <a:solidFill>
                  <a:srgbClr val="000000"/>
                </a:solidFill>
                <a:latin typeface="Arial"/>
                <a:ea typeface="Arial"/>
                <a:cs typeface="Arial"/>
                <a:sym typeface="Arial"/>
              </a:rPr>
              <a:t> – прийняття Закону України «Про внесення змін до деяких законів України щодо впорядкування окремих питань організації та діяльності органів місцевого самоврядування і районних державних адміністрацій» № 1009-ІХ;</a:t>
            </a:r>
            <a:endParaRPr sz="2500">
              <a:solidFill>
                <a:srgbClr val="000000"/>
              </a:solidFill>
              <a:latin typeface="Arial"/>
              <a:ea typeface="Arial"/>
              <a:cs typeface="Arial"/>
              <a:sym typeface="Arial"/>
            </a:endParaRPr>
          </a:p>
          <a:p>
            <a:pPr indent="0" lvl="0" marL="0" rtl="0" algn="just">
              <a:lnSpc>
                <a:spcPct val="80000"/>
              </a:lnSpc>
              <a:spcBef>
                <a:spcPts val="320"/>
              </a:spcBef>
              <a:spcAft>
                <a:spcPts val="0"/>
              </a:spcAft>
              <a:buSzPts val="1600"/>
              <a:buNone/>
            </a:pPr>
            <a:r>
              <a:rPr b="1" lang="ru-RU" sz="1700">
                <a:solidFill>
                  <a:srgbClr val="000000"/>
                </a:solidFill>
                <a:latin typeface="Arial"/>
                <a:ea typeface="Arial"/>
                <a:cs typeface="Arial"/>
                <a:sym typeface="Arial"/>
              </a:rPr>
              <a:t>06 грудня 2020 року</a:t>
            </a:r>
            <a:r>
              <a:rPr lang="ru-RU" sz="1700">
                <a:solidFill>
                  <a:srgbClr val="000000"/>
                </a:solidFill>
                <a:latin typeface="Arial"/>
                <a:ea typeface="Arial"/>
                <a:cs typeface="Arial"/>
                <a:sym typeface="Arial"/>
              </a:rPr>
              <a:t> – набрання чинності Закону № 1009-ІХ* ;</a:t>
            </a:r>
            <a:endParaRPr sz="2500">
              <a:solidFill>
                <a:srgbClr val="000000"/>
              </a:solidFill>
              <a:latin typeface="Arial"/>
              <a:ea typeface="Arial"/>
              <a:cs typeface="Arial"/>
              <a:sym typeface="Arial"/>
            </a:endParaRPr>
          </a:p>
          <a:p>
            <a:pPr indent="0" lvl="0" marL="0" rtl="0" algn="just">
              <a:lnSpc>
                <a:spcPct val="80000"/>
              </a:lnSpc>
              <a:spcBef>
                <a:spcPts val="320"/>
              </a:spcBef>
              <a:spcAft>
                <a:spcPts val="0"/>
              </a:spcAft>
              <a:buSzPts val="1600"/>
              <a:buNone/>
            </a:pPr>
            <a:r>
              <a:rPr b="1" lang="ru-RU" sz="1700">
                <a:solidFill>
                  <a:srgbClr val="000000"/>
                </a:solidFill>
                <a:latin typeface="Arial"/>
                <a:ea typeface="Arial"/>
                <a:cs typeface="Arial"/>
                <a:sym typeface="Arial"/>
              </a:rPr>
              <a:t>06 грудня 2021 року</a:t>
            </a:r>
            <a:r>
              <a:rPr lang="ru-RU" sz="1700">
                <a:solidFill>
                  <a:srgbClr val="000000"/>
                </a:solidFill>
                <a:latin typeface="Arial"/>
                <a:ea typeface="Arial"/>
                <a:cs typeface="Arial"/>
                <a:sym typeface="Arial"/>
              </a:rPr>
              <a:t> – переоформлення найменувань та, за необхідності, установчих документів органів місцевого самоврядування та юридичних осіб публічного права, засновниками яких є органи місцевого самоврядування, у зв’язку із змінами в адміністративно-територіальному устрої України здійснюється безоплатно. </a:t>
            </a:r>
            <a:endParaRPr sz="1700">
              <a:solidFill>
                <a:srgbClr val="000000"/>
              </a:solidFill>
              <a:latin typeface="Arial"/>
              <a:ea typeface="Arial"/>
              <a:cs typeface="Arial"/>
              <a:sym typeface="Arial"/>
            </a:endParaRPr>
          </a:p>
          <a:p>
            <a:pPr indent="0" lvl="0" marL="0" rtl="0" algn="just">
              <a:lnSpc>
                <a:spcPct val="80000"/>
              </a:lnSpc>
              <a:spcBef>
                <a:spcPts val="320"/>
              </a:spcBef>
              <a:spcAft>
                <a:spcPts val="0"/>
              </a:spcAft>
              <a:buSzPts val="1600"/>
              <a:buNone/>
            </a:pPr>
            <a:r>
              <a:rPr b="1" lang="ru-RU" sz="1700">
                <a:solidFill>
                  <a:srgbClr val="000000"/>
                </a:solidFill>
                <a:latin typeface="Arial"/>
                <a:ea typeface="Arial"/>
                <a:cs typeface="Arial"/>
                <a:sym typeface="Arial"/>
              </a:rPr>
              <a:t>До 31 грудня 2020 року</a:t>
            </a:r>
            <a:r>
              <a:rPr lang="ru-RU" sz="1700">
                <a:solidFill>
                  <a:srgbClr val="000000"/>
                </a:solidFill>
                <a:latin typeface="Arial"/>
                <a:ea typeface="Arial"/>
                <a:cs typeface="Arial"/>
                <a:sym typeface="Arial"/>
              </a:rPr>
              <a:t> виконавчі органи сільських, селищних, міських рад, які створені до затвердження територій територіальних громад, продовжують на відповідних територіях здійснювати повноваження без зміни їх обсягу;</a:t>
            </a:r>
            <a:endParaRPr sz="2500">
              <a:solidFill>
                <a:srgbClr val="000000"/>
              </a:solidFill>
              <a:latin typeface="Arial"/>
              <a:ea typeface="Arial"/>
              <a:cs typeface="Arial"/>
              <a:sym typeface="Arial"/>
            </a:endParaRPr>
          </a:p>
          <a:p>
            <a:pPr indent="0" lvl="0" marL="0" rtl="0" algn="just">
              <a:lnSpc>
                <a:spcPct val="80000"/>
              </a:lnSpc>
              <a:spcBef>
                <a:spcPts val="320"/>
              </a:spcBef>
              <a:spcAft>
                <a:spcPts val="0"/>
              </a:spcAft>
              <a:buSzPts val="1600"/>
              <a:buNone/>
            </a:pPr>
            <a:r>
              <a:rPr b="1" lang="ru-RU" sz="1700">
                <a:solidFill>
                  <a:srgbClr val="000000"/>
                </a:solidFill>
                <a:latin typeface="Arial"/>
                <a:ea typeface="Arial"/>
                <a:cs typeface="Arial"/>
                <a:sym typeface="Arial"/>
              </a:rPr>
              <a:t>З 1 січня 2021 року </a:t>
            </a:r>
            <a:r>
              <a:rPr lang="ru-RU" sz="1700">
                <a:solidFill>
                  <a:srgbClr val="000000"/>
                </a:solidFill>
                <a:latin typeface="Arial"/>
                <a:ea typeface="Arial"/>
                <a:cs typeface="Arial"/>
                <a:sym typeface="Arial"/>
              </a:rPr>
              <a:t>до внесення відповідних змін до законів виконавчі органи новообраних міських рад, до складу території яких входять міста обласного значення, продовжують здійснювати повноваження, віднесені законом до відання виконавчих органів міських (міст обласного значення) рад;</a:t>
            </a:r>
            <a:endParaRPr sz="1700">
              <a:solidFill>
                <a:srgbClr val="000000"/>
              </a:solidFill>
              <a:latin typeface="Arial"/>
              <a:ea typeface="Arial"/>
              <a:cs typeface="Arial"/>
              <a:sym typeface="Arial"/>
            </a:endParaRPr>
          </a:p>
          <a:p>
            <a:pPr indent="0" lvl="0" marL="0" rtl="0" algn="just">
              <a:lnSpc>
                <a:spcPct val="80000"/>
              </a:lnSpc>
              <a:spcBef>
                <a:spcPts val="320"/>
              </a:spcBef>
              <a:spcAft>
                <a:spcPts val="0"/>
              </a:spcAft>
              <a:buSzPts val="1600"/>
              <a:buNone/>
            </a:pPr>
            <a:r>
              <a:rPr b="1" lang="ru-RU" sz="1700">
                <a:solidFill>
                  <a:srgbClr val="000000"/>
                </a:solidFill>
                <a:latin typeface="Arial"/>
                <a:ea typeface="Arial"/>
                <a:cs typeface="Arial"/>
                <a:sym typeface="Arial"/>
              </a:rPr>
              <a:t>З 1 січня 2021 року </a:t>
            </a:r>
            <a:r>
              <a:rPr lang="ru-RU" sz="1700">
                <a:solidFill>
                  <a:srgbClr val="000000"/>
                </a:solidFill>
                <a:latin typeface="Arial"/>
                <a:ea typeface="Arial"/>
                <a:cs typeface="Arial"/>
                <a:sym typeface="Arial"/>
              </a:rPr>
              <a:t>до внесення відповідних змін до законів виконавчі органи новообраних сільських, селищних, міських рад, набувають додаткових повноважень, віднесених законом до відання виконавчих органів сільських, селищних, міських рад об’єднаних територіальних громад.</a:t>
            </a:r>
            <a:br>
              <a:rPr lang="ru-RU" sz="1700">
                <a:latin typeface="Arial"/>
                <a:ea typeface="Arial"/>
                <a:cs typeface="Arial"/>
                <a:sym typeface="Arial"/>
              </a:rPr>
            </a:br>
            <a:endParaRPr sz="600"/>
          </a:p>
        </p:txBody>
      </p:sp>
      <p:sp>
        <p:nvSpPr>
          <p:cNvPr id="145" name="Google Shape;145;p3"/>
          <p:cNvSpPr txBox="1"/>
          <p:nvPr/>
        </p:nvSpPr>
        <p:spPr>
          <a:xfrm>
            <a:off x="539552" y="332656"/>
            <a:ext cx="8229600" cy="1252728"/>
          </a:xfrm>
          <a:prstGeom prst="rect">
            <a:avLst/>
          </a:prstGeom>
          <a:noFill/>
          <a:ln>
            <a:noFill/>
          </a:ln>
        </p:spPr>
        <p:txBody>
          <a:bodyPr anchorCtr="0" anchor="ctr" bIns="45700" lIns="91425" spcFirstLastPara="1" rIns="91425" wrap="square" tIns="45700">
            <a:normAutofit/>
          </a:bodyPr>
          <a:lstStyle/>
          <a:p>
            <a:pPr indent="0" lvl="0" marL="0" marR="0" rtl="0" algn="ctr">
              <a:spcBef>
                <a:spcPts val="0"/>
              </a:spcBef>
              <a:spcAft>
                <a:spcPts val="0"/>
              </a:spcAft>
              <a:buClr>
                <a:schemeClr val="lt1"/>
              </a:buClr>
              <a:buSzPts val="3120"/>
              <a:buFont typeface="Candara"/>
              <a:buNone/>
            </a:pPr>
            <a:r>
              <a:rPr lang="ru-RU" sz="3120">
                <a:solidFill>
                  <a:schemeClr val="lt1"/>
                </a:solidFill>
              </a:rPr>
              <a:t>Набуття чинності Закону та встановлені ним важливі терміни</a:t>
            </a:r>
            <a:endParaRPr sz="3120">
              <a:solidFill>
                <a:schemeClr val="lt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4"/>
          <p:cNvSpPr txBox="1"/>
          <p:nvPr>
            <p:ph idx="1" type="body"/>
          </p:nvPr>
        </p:nvSpPr>
        <p:spPr>
          <a:xfrm>
            <a:off x="323529" y="1700808"/>
            <a:ext cx="8424936" cy="4680520"/>
          </a:xfrm>
          <a:prstGeom prst="rect">
            <a:avLst/>
          </a:prstGeom>
          <a:noFill/>
          <a:ln>
            <a:noFill/>
          </a:ln>
        </p:spPr>
        <p:txBody>
          <a:bodyPr anchorCtr="0" anchor="ctr" bIns="45700" lIns="91425" spcFirstLastPara="1" rIns="91425" wrap="square" tIns="45700">
            <a:normAutofit/>
          </a:bodyPr>
          <a:lstStyle/>
          <a:p>
            <a:pPr indent="0" lvl="0" marL="0" rtl="0" algn="just">
              <a:spcBef>
                <a:spcPts val="0"/>
              </a:spcBef>
              <a:spcAft>
                <a:spcPts val="0"/>
              </a:spcAft>
              <a:buSzPts val="1600"/>
              <a:buNone/>
            </a:pPr>
            <a:r>
              <a:rPr b="1" lang="ru-RU" sz="1700">
                <a:solidFill>
                  <a:srgbClr val="000000"/>
                </a:solidFill>
                <a:latin typeface="Arial"/>
                <a:ea typeface="Arial"/>
                <a:cs typeface="Arial"/>
                <a:sym typeface="Arial"/>
              </a:rPr>
              <a:t>Адміністративний центр </a:t>
            </a:r>
            <a:r>
              <a:rPr lang="ru-RU" sz="1700">
                <a:solidFill>
                  <a:srgbClr val="000000"/>
                </a:solidFill>
                <a:latin typeface="Arial"/>
                <a:ea typeface="Arial"/>
                <a:cs typeface="Arial"/>
                <a:sym typeface="Arial"/>
              </a:rPr>
              <a:t>територіальної громади - населений пункт (село, селище, місто), що має розвинену інфраструктуру і, як правило, розташований найближче до географічного центру території територіальної громади та в якому розміщується представницький орган місцевого самоврядування територіальної громади.</a:t>
            </a:r>
            <a:endParaRPr sz="2500">
              <a:solidFill>
                <a:srgbClr val="000000"/>
              </a:solidFill>
              <a:latin typeface="Arial"/>
              <a:ea typeface="Arial"/>
              <a:cs typeface="Arial"/>
              <a:sym typeface="Arial"/>
            </a:endParaRPr>
          </a:p>
          <a:p>
            <a:pPr indent="0" lvl="0" marL="0" rtl="0" algn="just">
              <a:spcBef>
                <a:spcPts val="320"/>
              </a:spcBef>
              <a:spcAft>
                <a:spcPts val="0"/>
              </a:spcAft>
              <a:buSzPts val="1600"/>
              <a:buNone/>
            </a:pPr>
            <a:r>
              <a:rPr b="1" lang="ru-RU" sz="1700">
                <a:solidFill>
                  <a:srgbClr val="000000"/>
                </a:solidFill>
                <a:latin typeface="Arial"/>
                <a:ea typeface="Arial"/>
                <a:cs typeface="Arial"/>
                <a:sym typeface="Arial"/>
              </a:rPr>
              <a:t>Виконавчі органи рад </a:t>
            </a:r>
            <a:r>
              <a:rPr lang="ru-RU" sz="1700">
                <a:solidFill>
                  <a:srgbClr val="000000"/>
                </a:solidFill>
                <a:latin typeface="Arial"/>
                <a:ea typeface="Arial"/>
                <a:cs typeface="Arial"/>
                <a:sym typeface="Arial"/>
              </a:rPr>
              <a:t>- органи, які відповідно до Конституції України та Закону України «Про місцеве самоврядування» створюються сільськими, селищними, міськими, районними в містах (у разі їх створення) радами для здійснення виконавчих функцій і повноважень місцевого самоврядування у межах, визначених цим та іншими законами.</a:t>
            </a:r>
            <a:endParaRPr sz="2500">
              <a:solidFill>
                <a:srgbClr val="000000"/>
              </a:solidFill>
              <a:latin typeface="Arial"/>
              <a:ea typeface="Arial"/>
              <a:cs typeface="Arial"/>
              <a:sym typeface="Arial"/>
            </a:endParaRPr>
          </a:p>
          <a:p>
            <a:pPr indent="0" lvl="0" marL="0" rtl="0" algn="just">
              <a:spcBef>
                <a:spcPts val="320"/>
              </a:spcBef>
              <a:spcAft>
                <a:spcPts val="0"/>
              </a:spcAft>
              <a:buSzPts val="1600"/>
              <a:buNone/>
            </a:pPr>
            <a:r>
              <a:rPr b="1" lang="ru-RU" sz="1700">
                <a:solidFill>
                  <a:srgbClr val="000000"/>
                </a:solidFill>
                <a:latin typeface="Arial"/>
                <a:ea typeface="Arial"/>
                <a:cs typeface="Arial"/>
                <a:sym typeface="Arial"/>
              </a:rPr>
              <a:t>Районні та обласні ради </a:t>
            </a:r>
            <a:r>
              <a:rPr lang="ru-RU" sz="1700">
                <a:solidFill>
                  <a:srgbClr val="000000"/>
                </a:solidFill>
                <a:latin typeface="Arial"/>
                <a:ea typeface="Arial"/>
                <a:cs typeface="Arial"/>
                <a:sym typeface="Arial"/>
              </a:rPr>
              <a:t>- органи місцевого самоврядування, що представляють спільні інтереси територіальних громад сіл, селищ та міст.</a:t>
            </a:r>
            <a:endParaRPr sz="2500">
              <a:solidFill>
                <a:srgbClr val="000000"/>
              </a:solidFill>
              <a:latin typeface="Arial"/>
              <a:ea typeface="Arial"/>
              <a:cs typeface="Arial"/>
              <a:sym typeface="Arial"/>
            </a:endParaRPr>
          </a:p>
          <a:p>
            <a:pPr indent="0" lvl="0" marL="0" rtl="0" algn="just">
              <a:spcBef>
                <a:spcPts val="320"/>
              </a:spcBef>
              <a:spcAft>
                <a:spcPts val="0"/>
              </a:spcAft>
              <a:buSzPts val="1600"/>
              <a:buNone/>
            </a:pPr>
            <a:r>
              <a:rPr b="1" lang="ru-RU" sz="1700">
                <a:solidFill>
                  <a:srgbClr val="000000"/>
                </a:solidFill>
                <a:latin typeface="Arial"/>
                <a:ea typeface="Arial"/>
                <a:cs typeface="Arial"/>
                <a:sym typeface="Arial"/>
              </a:rPr>
              <a:t>Місцева державна адміністрація </a:t>
            </a:r>
            <a:r>
              <a:rPr lang="ru-RU" sz="1700">
                <a:solidFill>
                  <a:srgbClr val="000000"/>
                </a:solidFill>
                <a:latin typeface="Arial"/>
                <a:ea typeface="Arial"/>
                <a:cs typeface="Arial"/>
                <a:sym typeface="Arial"/>
              </a:rPr>
              <a:t>є місцевим органом виконавчої влади і входить до системи органів виконавчої влади та в межах своїх повноважень здійснює виконавчу владу на території відповідної адміністративно-територіальної одиниці, а також реалізує повноваження, делеговані їй відповідною радою.</a:t>
            </a:r>
            <a:endParaRPr sz="1700">
              <a:solidFill>
                <a:srgbClr val="000000"/>
              </a:solidFill>
              <a:latin typeface="Arial"/>
              <a:ea typeface="Arial"/>
              <a:cs typeface="Arial"/>
              <a:sym typeface="Arial"/>
            </a:endParaRPr>
          </a:p>
        </p:txBody>
      </p:sp>
      <p:sp>
        <p:nvSpPr>
          <p:cNvPr id="152" name="Google Shape;152;p4"/>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rgbClr val="FFFFFF"/>
              </a:buClr>
              <a:buSzPts val="3959"/>
              <a:buFont typeface="Candara"/>
              <a:buNone/>
            </a:pPr>
            <a:r>
              <a:rPr lang="ru-RU" sz="3959">
                <a:latin typeface="Arial"/>
                <a:ea typeface="Arial"/>
                <a:cs typeface="Arial"/>
                <a:sym typeface="Arial"/>
              </a:rPr>
              <a:t>Поняття та терміни, що використовуються</a:t>
            </a:r>
            <a:endParaRPr sz="3959">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grpSp>
        <p:nvGrpSpPr>
          <p:cNvPr id="157" name="Google Shape;157;p5"/>
          <p:cNvGrpSpPr/>
          <p:nvPr/>
        </p:nvGrpSpPr>
        <p:grpSpPr>
          <a:xfrm>
            <a:off x="-1" y="1844826"/>
            <a:ext cx="8892483" cy="5012068"/>
            <a:chOff x="-1" y="72009"/>
            <a:chExt cx="8892483" cy="5012068"/>
          </a:xfrm>
        </p:grpSpPr>
        <p:sp>
          <p:nvSpPr>
            <p:cNvPr id="158" name="Google Shape;158;p5"/>
            <p:cNvSpPr/>
            <p:nvPr/>
          </p:nvSpPr>
          <p:spPr>
            <a:xfrm rot="10800000">
              <a:off x="-1" y="72009"/>
              <a:ext cx="8892483" cy="2463110"/>
            </a:xfrm>
            <a:prstGeom prst="homePlate">
              <a:avLst>
                <a:gd fmla="val 50000" name="adj"/>
              </a:avLst>
            </a:prstGeom>
            <a:gradFill>
              <a:gsLst>
                <a:gs pos="0">
                  <a:srgbClr val="FFFFFF"/>
                </a:gs>
                <a:gs pos="44000">
                  <a:srgbClr val="A2D7FF"/>
                </a:gs>
                <a:gs pos="100000">
                  <a:srgbClr val="40B0FC"/>
                </a:gs>
              </a:gsLst>
              <a:lin ang="5400000" scaled="0"/>
            </a:gra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5"/>
            <p:cNvSpPr txBox="1"/>
            <p:nvPr/>
          </p:nvSpPr>
          <p:spPr>
            <a:xfrm>
              <a:off x="615776" y="72009"/>
              <a:ext cx="8276706" cy="2463110"/>
            </a:xfrm>
            <a:prstGeom prst="rect">
              <a:avLst/>
            </a:prstGeom>
            <a:noFill/>
            <a:ln>
              <a:noFill/>
            </a:ln>
          </p:spPr>
          <p:txBody>
            <a:bodyPr anchorCtr="0" anchor="ctr" bIns="60950" lIns="492600" spcFirstLastPara="1" rIns="113775" wrap="square" tIns="60950">
              <a:noAutofit/>
            </a:bodyPr>
            <a:lstStyle/>
            <a:p>
              <a:pPr indent="0" lvl="0" marL="0" marR="0" rtl="0" algn="just">
                <a:lnSpc>
                  <a:spcPct val="100000"/>
                </a:lnSpc>
                <a:spcBef>
                  <a:spcPts val="0"/>
                </a:spcBef>
                <a:spcAft>
                  <a:spcPts val="0"/>
                </a:spcAft>
                <a:buNone/>
              </a:pPr>
              <a:r>
                <a:rPr i="0" lang="ru-RU" sz="1800" u="none">
                  <a:solidFill>
                    <a:schemeClr val="dk1"/>
                  </a:solidFill>
                </a:rPr>
                <a:t>Частину другу  статті 17 доповнено абзацом п’ятим такого змісту:</a:t>
              </a:r>
              <a:endParaRPr sz="1600"/>
            </a:p>
            <a:p>
              <a:pPr indent="0" lvl="0" marL="0" marR="0" rtl="0" algn="just">
                <a:lnSpc>
                  <a:spcPct val="100000"/>
                </a:lnSpc>
                <a:spcBef>
                  <a:spcPts val="560"/>
                </a:spcBef>
                <a:spcAft>
                  <a:spcPts val="0"/>
                </a:spcAft>
                <a:buNone/>
              </a:pPr>
              <a:r>
                <a:rPr i="0" lang="ru-RU" sz="1800" u="none">
                  <a:solidFill>
                    <a:schemeClr val="dk1"/>
                  </a:solidFill>
                </a:rPr>
                <a:t>"Державна реєстрація при утворенні, реорганізації районних державних    адміністрацій, органів місцевого самоврядування як юридичних осіб, у зв’язку із змінами в адміністративно-територіальному устрої України, здійснюється з урахуванням особливостей, визначених Законом України "Про місцеві державні адміністрації", Законом України "Про місцеве самоврядування в Україні"</a:t>
              </a:r>
              <a:endParaRPr sz="1800" u="none">
                <a:solidFill>
                  <a:schemeClr val="dk1"/>
                </a:solidFill>
              </a:endParaRPr>
            </a:p>
          </p:txBody>
        </p:sp>
        <p:sp>
          <p:nvSpPr>
            <p:cNvPr id="160" name="Google Shape;160;p5"/>
            <p:cNvSpPr/>
            <p:nvPr/>
          </p:nvSpPr>
          <p:spPr>
            <a:xfrm>
              <a:off x="0" y="740101"/>
              <a:ext cx="1123831" cy="1060100"/>
            </a:xfrm>
            <a:prstGeom prst="ellipse">
              <a:avLst/>
            </a:prstGeom>
            <a:blipFill rotWithShape="1">
              <a:blip r:embed="rId3">
                <a:alphaModFix/>
              </a:blip>
              <a:stretch>
                <a:fillRect b="-2999" l="0" r="0" t="-2999"/>
              </a:stretch>
            </a:blipFill>
            <a:ln>
              <a:noFill/>
            </a:ln>
            <a:effectLst>
              <a:reflection blurRad="0" dir="0" dist="0" endA="300" endPos="55000" fadeDir="5400000" kx="0" rotWithShape="0" algn="bl" stA="50000" stPos="0" sy="-100000" ky="0"/>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5"/>
            <p:cNvSpPr/>
            <p:nvPr/>
          </p:nvSpPr>
          <p:spPr>
            <a:xfrm rot="10800000">
              <a:off x="5497" y="2797684"/>
              <a:ext cx="8881484" cy="2286393"/>
            </a:xfrm>
            <a:prstGeom prst="homePlate">
              <a:avLst>
                <a:gd fmla="val 50000" name="adj"/>
              </a:avLst>
            </a:prstGeom>
            <a:gradFill>
              <a:gsLst>
                <a:gs pos="0">
                  <a:srgbClr val="FFFFFF"/>
                </a:gs>
                <a:gs pos="44000">
                  <a:srgbClr val="A2D7FF"/>
                </a:gs>
                <a:gs pos="100000">
                  <a:srgbClr val="40B0FC"/>
                </a:gs>
              </a:gsLst>
              <a:lin ang="5400000" scaled="0"/>
            </a:gradFill>
            <a:ln cap="flat" cmpd="sng" w="9525">
              <a:solidFill>
                <a:schemeClr val="accent1"/>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2" name="Google Shape;162;p5"/>
            <p:cNvSpPr txBox="1"/>
            <p:nvPr/>
          </p:nvSpPr>
          <p:spPr>
            <a:xfrm>
              <a:off x="577095" y="2797684"/>
              <a:ext cx="8309886" cy="2286393"/>
            </a:xfrm>
            <a:prstGeom prst="rect">
              <a:avLst/>
            </a:prstGeom>
            <a:noFill/>
            <a:ln>
              <a:noFill/>
            </a:ln>
          </p:spPr>
          <p:txBody>
            <a:bodyPr anchorCtr="0" anchor="ctr" bIns="60950" lIns="492600" spcFirstLastPara="1" rIns="113775" wrap="square" tIns="60950">
              <a:noAutofit/>
            </a:bodyPr>
            <a:lstStyle/>
            <a:p>
              <a:pPr indent="0" lvl="0" marL="0" marR="0" rtl="0" algn="just">
                <a:lnSpc>
                  <a:spcPct val="90000"/>
                </a:lnSpc>
                <a:spcBef>
                  <a:spcPts val="0"/>
                </a:spcBef>
                <a:spcAft>
                  <a:spcPts val="0"/>
                </a:spcAft>
                <a:buNone/>
              </a:pPr>
              <a:r>
                <a:rPr i="0" lang="ru-RU" sz="1700">
                  <a:solidFill>
                    <a:schemeClr val="dk1"/>
                  </a:solidFill>
                </a:rPr>
                <a:t>Частину першу статті 36 після абзацу тринадцятого доповнено новим абзацом такого змісту:"Адміністративний збір не справляється за проведення державної реєстрації змін до відомостей про юридичних осіб та їхніх установчих документів, змін до відомостей про фізичних осіб - підприємців та громадських формувань, пов’язаних із змінами в адміністративно-територіальному устрої України, а також зміни місцезнаходження юридичної особи, місця проживання фізичної особи у зв’язку із зміною назви (перейменуванням) скверів, бульварів, вулиць, провулків, узвозів, проїздів, проспектів, площ, майданів, набережних, мостів, інших об’єктів топоніміки населених пунктів".</a:t>
              </a:r>
              <a:endParaRPr sz="1700">
                <a:solidFill>
                  <a:schemeClr val="dk1"/>
                </a:solidFill>
              </a:endParaRPr>
            </a:p>
          </p:txBody>
        </p:sp>
        <p:sp>
          <p:nvSpPr>
            <p:cNvPr id="163" name="Google Shape;163;p5"/>
            <p:cNvSpPr/>
            <p:nvPr/>
          </p:nvSpPr>
          <p:spPr>
            <a:xfrm>
              <a:off x="0" y="3168349"/>
              <a:ext cx="1070478" cy="1452789"/>
            </a:xfrm>
            <a:prstGeom prst="ellipse">
              <a:avLst/>
            </a:prstGeom>
            <a:blipFill rotWithShape="1">
              <a:blip r:embed="rId4">
                <a:alphaModFix/>
              </a:blip>
              <a:stretch>
                <a:fillRect b="0" l="-20998" r="-20998" t="0"/>
              </a:stretch>
            </a:blipFill>
            <a:ln>
              <a:noFill/>
            </a:ln>
            <a:effectLst>
              <a:outerShdw blurRad="50800" rotWithShape="0" dir="5400000" dist="254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4" name="Google Shape;164;p5"/>
          <p:cNvSpPr txBox="1"/>
          <p:nvPr>
            <p:ph type="title"/>
          </p:nvPr>
        </p:nvSpPr>
        <p:spPr>
          <a:xfrm>
            <a:off x="457200" y="338328"/>
            <a:ext cx="8229600" cy="1252728"/>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3000"/>
              <a:buFont typeface="Candara"/>
              <a:buNone/>
            </a:pPr>
            <a:r>
              <a:rPr lang="ru-RU" sz="3000">
                <a:latin typeface="Arial"/>
                <a:ea typeface="Arial"/>
                <a:cs typeface="Arial"/>
                <a:sym typeface="Arial"/>
              </a:rPr>
              <a:t>Зміни до Закону України «Про державну реєстрацію юридичних осіб, фізичних осіб – підприємців та громадських формувань»</a:t>
            </a:r>
            <a:endParaRPr sz="3000">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grpSp>
        <p:nvGrpSpPr>
          <p:cNvPr id="169" name="Google Shape;169;p6"/>
          <p:cNvGrpSpPr/>
          <p:nvPr/>
        </p:nvGrpSpPr>
        <p:grpSpPr>
          <a:xfrm>
            <a:off x="251525" y="1700809"/>
            <a:ext cx="8484955" cy="4849864"/>
            <a:chOff x="5" y="0"/>
            <a:chExt cx="8484955" cy="4849864"/>
          </a:xfrm>
        </p:grpSpPr>
        <p:sp>
          <p:nvSpPr>
            <p:cNvPr id="170" name="Google Shape;170;p6"/>
            <p:cNvSpPr/>
            <p:nvPr/>
          </p:nvSpPr>
          <p:spPr>
            <a:xfrm rot="5400000">
              <a:off x="468524" y="1641568"/>
              <a:ext cx="925964" cy="1119281"/>
            </a:xfrm>
            <a:prstGeom prst="bentUpArrow">
              <a:avLst>
                <a:gd fmla="val 32840" name="adj1"/>
                <a:gd fmla="val 25000" name="adj2"/>
                <a:gd fmla="val 35780" name="adj3"/>
              </a:avLst>
            </a:prstGeom>
            <a:gradFill>
              <a:gsLst>
                <a:gs pos="0">
                  <a:srgbClr val="FFFFFF"/>
                </a:gs>
                <a:gs pos="100000">
                  <a:srgbClr val="8FBDE9"/>
                </a:gs>
              </a:gsLst>
              <a:lin ang="5400000" scaled="0"/>
            </a:gradFill>
            <a:ln>
              <a:noFill/>
            </a:ln>
            <a:effectLst>
              <a:outerShdw blurRad="50800" rotWithShape="0" dir="5400000" dist="254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
            <p:cNvSpPr/>
            <p:nvPr/>
          </p:nvSpPr>
          <p:spPr>
            <a:xfrm>
              <a:off x="5" y="0"/>
              <a:ext cx="1684069" cy="1666855"/>
            </a:xfrm>
            <a:prstGeom prst="roundRect">
              <a:avLst>
                <a:gd fmla="val 16670" name="adj"/>
              </a:avLst>
            </a:prstGeom>
            <a:gradFill>
              <a:gsLst>
                <a:gs pos="0">
                  <a:srgbClr val="FFFFFF"/>
                </a:gs>
                <a:gs pos="44000">
                  <a:srgbClr val="A8BFEB"/>
                </a:gs>
                <a:gs pos="100000">
                  <a:srgbClr val="5283D1"/>
                </a:gs>
              </a:gsLst>
              <a:lin ang="5400000" scaled="0"/>
            </a:gra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6"/>
            <p:cNvSpPr txBox="1"/>
            <p:nvPr/>
          </p:nvSpPr>
          <p:spPr>
            <a:xfrm>
              <a:off x="81389" y="81384"/>
              <a:ext cx="1521301" cy="1504087"/>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None/>
              </a:pPr>
              <a:r>
                <a:rPr b="1" lang="ru-RU" sz="1600">
                  <a:solidFill>
                    <a:schemeClr val="dk1"/>
                  </a:solidFill>
                  <a:latin typeface="Candara"/>
                  <a:ea typeface="Candara"/>
                  <a:cs typeface="Candara"/>
                  <a:sym typeface="Candara"/>
                </a:rPr>
                <a:t>Новообрана рада не пізніше 2ї сесії приймає рішення про реорганізацію рад</a:t>
              </a:r>
              <a:endParaRPr b="1" sz="1600">
                <a:solidFill>
                  <a:schemeClr val="dk1"/>
                </a:solidFill>
                <a:latin typeface="Candara"/>
                <a:ea typeface="Candara"/>
                <a:cs typeface="Candara"/>
                <a:sym typeface="Candara"/>
              </a:endParaRPr>
            </a:p>
          </p:txBody>
        </p:sp>
        <p:sp>
          <p:nvSpPr>
            <p:cNvPr id="173" name="Google Shape;173;p6"/>
            <p:cNvSpPr/>
            <p:nvPr/>
          </p:nvSpPr>
          <p:spPr>
            <a:xfrm>
              <a:off x="2533789" y="136434"/>
              <a:ext cx="1868061" cy="145309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4" name="Google Shape;174;p6"/>
            <p:cNvSpPr txBox="1"/>
            <p:nvPr/>
          </p:nvSpPr>
          <p:spPr>
            <a:xfrm>
              <a:off x="2533789" y="136434"/>
              <a:ext cx="1868061" cy="1453098"/>
            </a:xfrm>
            <a:prstGeom prst="rect">
              <a:avLst/>
            </a:prstGeom>
            <a:noFill/>
            <a:ln>
              <a:noFill/>
            </a:ln>
          </p:spPr>
          <p:txBody>
            <a:bodyPr anchorCtr="0" anchor="ctr" bIns="57150" lIns="57150" spcFirstLastPara="1" rIns="57150" wrap="square" tIns="57150">
              <a:noAutofit/>
            </a:bodyPr>
            <a:lstStyle/>
            <a:p>
              <a:pPr indent="-19050" lvl="1" marL="114300" marR="0" rtl="0" algn="l">
                <a:lnSpc>
                  <a:spcPct val="90000"/>
                </a:lnSpc>
                <a:spcBef>
                  <a:spcPts val="0"/>
                </a:spcBef>
                <a:spcAft>
                  <a:spcPts val="0"/>
                </a:spcAft>
                <a:buClr>
                  <a:schemeClr val="dk1"/>
                </a:buClr>
                <a:buSzPts val="1500"/>
                <a:buFont typeface="Candara"/>
                <a:buNone/>
              </a:pPr>
              <a:r>
                <a:t/>
              </a:r>
              <a:endParaRPr b="0" i="0" sz="1500" u="none" cap="none" strike="noStrike">
                <a:solidFill>
                  <a:schemeClr val="dk1"/>
                </a:solidFill>
                <a:latin typeface="Candara"/>
                <a:ea typeface="Candara"/>
                <a:cs typeface="Candara"/>
                <a:sym typeface="Candara"/>
              </a:endParaRPr>
            </a:p>
          </p:txBody>
        </p:sp>
        <p:sp>
          <p:nvSpPr>
            <p:cNvPr id="175" name="Google Shape;175;p6"/>
            <p:cNvSpPr/>
            <p:nvPr/>
          </p:nvSpPr>
          <p:spPr>
            <a:xfrm rot="5400000">
              <a:off x="2090152" y="3049795"/>
              <a:ext cx="849234" cy="974709"/>
            </a:xfrm>
            <a:prstGeom prst="bentUpArrow">
              <a:avLst>
                <a:gd fmla="val 32840" name="adj1"/>
                <a:gd fmla="val 25000" name="adj2"/>
                <a:gd fmla="val 35780" name="adj3"/>
              </a:avLst>
            </a:prstGeom>
            <a:gradFill>
              <a:gsLst>
                <a:gs pos="0">
                  <a:srgbClr val="FFFFFF"/>
                </a:gs>
                <a:gs pos="100000">
                  <a:srgbClr val="8FBDE9"/>
                </a:gs>
              </a:gsLst>
              <a:lin ang="5400000" scaled="0"/>
            </a:gradFill>
            <a:ln>
              <a:noFill/>
            </a:ln>
            <a:effectLst>
              <a:outerShdw blurRad="50800" rotWithShape="0" dir="5400000" dist="25400">
                <a:srgbClr val="000000">
                  <a:alpha val="37647"/>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6" name="Google Shape;176;p6"/>
            <p:cNvSpPr/>
            <p:nvPr/>
          </p:nvSpPr>
          <p:spPr>
            <a:xfrm>
              <a:off x="1485678" y="1572283"/>
              <a:ext cx="1601133" cy="1542624"/>
            </a:xfrm>
            <a:prstGeom prst="roundRect">
              <a:avLst>
                <a:gd fmla="val 16670" name="adj"/>
              </a:avLst>
            </a:prstGeom>
            <a:gradFill>
              <a:gsLst>
                <a:gs pos="0">
                  <a:srgbClr val="FFFFFF"/>
                </a:gs>
                <a:gs pos="44000">
                  <a:srgbClr val="A8BFEB"/>
                </a:gs>
                <a:gs pos="100000">
                  <a:srgbClr val="5283D1"/>
                </a:gs>
              </a:gsLst>
              <a:lin ang="5400000" scaled="0"/>
            </a:gra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6"/>
            <p:cNvSpPr txBox="1"/>
            <p:nvPr/>
          </p:nvSpPr>
          <p:spPr>
            <a:xfrm>
              <a:off x="1560996" y="1647601"/>
              <a:ext cx="1450497" cy="1391988"/>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None/>
              </a:pPr>
              <a:r>
                <a:rPr b="1" lang="ru-RU" sz="1600">
                  <a:solidFill>
                    <a:schemeClr val="dk1"/>
                  </a:solidFill>
                  <a:latin typeface="Candara"/>
                  <a:ea typeface="Candara"/>
                  <a:cs typeface="Candara"/>
                  <a:sym typeface="Candara"/>
                </a:rPr>
                <a:t>Новообраний голова подає таке рішення державному реєстратору юридичних осіб</a:t>
              </a:r>
              <a:endParaRPr b="1" sz="1600">
                <a:solidFill>
                  <a:schemeClr val="dk1"/>
                </a:solidFill>
                <a:latin typeface="Candara"/>
                <a:ea typeface="Candara"/>
                <a:cs typeface="Candara"/>
                <a:sym typeface="Candara"/>
              </a:endParaRPr>
            </a:p>
          </p:txBody>
        </p:sp>
        <p:sp>
          <p:nvSpPr>
            <p:cNvPr id="178" name="Google Shape;178;p6"/>
            <p:cNvSpPr/>
            <p:nvPr/>
          </p:nvSpPr>
          <p:spPr>
            <a:xfrm>
              <a:off x="4409601" y="1728503"/>
              <a:ext cx="1868061" cy="145309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6"/>
            <p:cNvSpPr txBox="1"/>
            <p:nvPr/>
          </p:nvSpPr>
          <p:spPr>
            <a:xfrm>
              <a:off x="4409601" y="1728503"/>
              <a:ext cx="1868061" cy="1453098"/>
            </a:xfrm>
            <a:prstGeom prst="rect">
              <a:avLst/>
            </a:prstGeom>
            <a:noFill/>
            <a:ln>
              <a:noFill/>
            </a:ln>
          </p:spPr>
          <p:txBody>
            <a:bodyPr anchorCtr="0" anchor="ctr" bIns="57150" lIns="57150" spcFirstLastPara="1" rIns="57150" wrap="square" tIns="57150">
              <a:noAutofit/>
            </a:bodyPr>
            <a:lstStyle/>
            <a:p>
              <a:pPr indent="-19050" lvl="1" marL="114300" marR="0" rtl="0" algn="l">
                <a:lnSpc>
                  <a:spcPct val="90000"/>
                </a:lnSpc>
                <a:spcBef>
                  <a:spcPts val="0"/>
                </a:spcBef>
                <a:spcAft>
                  <a:spcPts val="0"/>
                </a:spcAft>
                <a:buClr>
                  <a:schemeClr val="dk1"/>
                </a:buClr>
                <a:buSzPts val="1500"/>
                <a:buFont typeface="Candara"/>
                <a:buNone/>
              </a:pPr>
              <a:r>
                <a:t/>
              </a:r>
              <a:endParaRPr b="0" i="0" sz="1500" u="none" cap="none" strike="noStrike">
                <a:solidFill>
                  <a:schemeClr val="dk1"/>
                </a:solidFill>
                <a:latin typeface="Candara"/>
                <a:ea typeface="Candara"/>
                <a:cs typeface="Candara"/>
                <a:sym typeface="Candara"/>
              </a:endParaRPr>
            </a:p>
          </p:txBody>
        </p:sp>
        <p:sp>
          <p:nvSpPr>
            <p:cNvPr id="180" name="Google Shape;180;p6"/>
            <p:cNvSpPr/>
            <p:nvPr/>
          </p:nvSpPr>
          <p:spPr>
            <a:xfrm>
              <a:off x="3023055" y="3000912"/>
              <a:ext cx="2181171" cy="1771741"/>
            </a:xfrm>
            <a:prstGeom prst="roundRect">
              <a:avLst>
                <a:gd fmla="val 16670" name="adj"/>
              </a:avLst>
            </a:prstGeom>
            <a:gradFill>
              <a:gsLst>
                <a:gs pos="0">
                  <a:srgbClr val="FFFFFF"/>
                </a:gs>
                <a:gs pos="44000">
                  <a:srgbClr val="A8BFEB"/>
                </a:gs>
                <a:gs pos="100000">
                  <a:srgbClr val="5283D1"/>
                </a:gs>
              </a:gsLst>
              <a:lin ang="5400000" scaled="0"/>
            </a:gradFill>
            <a:ln cap="flat" cmpd="sng" w="9525">
              <a:solidFill>
                <a:schemeClr val="accent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1" name="Google Shape;181;p6"/>
            <p:cNvSpPr txBox="1"/>
            <p:nvPr/>
          </p:nvSpPr>
          <p:spPr>
            <a:xfrm>
              <a:off x="3109560" y="3087417"/>
              <a:ext cx="2008161" cy="1598731"/>
            </a:xfrm>
            <a:prstGeom prst="rect">
              <a:avLst/>
            </a:prstGeom>
            <a:noFill/>
            <a:ln>
              <a:noFill/>
            </a:ln>
          </p:spPr>
          <p:txBody>
            <a:bodyPr anchorCtr="0" anchor="ctr" bIns="60950" lIns="60950" spcFirstLastPara="1" rIns="60950" wrap="square" tIns="60950">
              <a:noAutofit/>
            </a:bodyPr>
            <a:lstStyle/>
            <a:p>
              <a:pPr indent="0" lvl="0" marL="0" marR="0" rtl="0" algn="ctr">
                <a:lnSpc>
                  <a:spcPct val="90000"/>
                </a:lnSpc>
                <a:spcBef>
                  <a:spcPts val="0"/>
                </a:spcBef>
                <a:spcAft>
                  <a:spcPts val="0"/>
                </a:spcAft>
                <a:buNone/>
              </a:pPr>
              <a:r>
                <a:rPr b="1" lang="ru-RU" sz="1600">
                  <a:solidFill>
                    <a:schemeClr val="dk1"/>
                  </a:solidFill>
                  <a:latin typeface="Candara"/>
                  <a:ea typeface="Candara"/>
                  <a:cs typeface="Candara"/>
                  <a:sym typeface="Candara"/>
                </a:rPr>
                <a:t>Внесення державним реєстратором рішення про реорганізацію рад, без терміну на вимоги кредиторів</a:t>
              </a:r>
              <a:endParaRPr b="1" sz="1600">
                <a:solidFill>
                  <a:schemeClr val="dk1"/>
                </a:solidFill>
                <a:latin typeface="Candara"/>
                <a:ea typeface="Candara"/>
                <a:cs typeface="Candara"/>
                <a:sym typeface="Candara"/>
              </a:endParaRPr>
            </a:p>
          </p:txBody>
        </p:sp>
        <p:sp>
          <p:nvSpPr>
            <p:cNvPr id="182" name="Google Shape;182;p6"/>
            <p:cNvSpPr/>
            <p:nvPr/>
          </p:nvSpPr>
          <p:spPr>
            <a:xfrm>
              <a:off x="6616899" y="3396766"/>
              <a:ext cx="1868061" cy="1453098"/>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3" name="Google Shape;183;p6"/>
            <p:cNvSpPr txBox="1"/>
            <p:nvPr/>
          </p:nvSpPr>
          <p:spPr>
            <a:xfrm>
              <a:off x="6616899" y="3396766"/>
              <a:ext cx="1868061" cy="1453098"/>
            </a:xfrm>
            <a:prstGeom prst="rect">
              <a:avLst/>
            </a:prstGeom>
            <a:noFill/>
            <a:ln>
              <a:noFill/>
            </a:ln>
          </p:spPr>
          <p:txBody>
            <a:bodyPr anchorCtr="0" anchor="ctr" bIns="57150" lIns="57150" spcFirstLastPara="1" rIns="57150" wrap="square" tIns="57150">
              <a:noAutofit/>
            </a:bodyPr>
            <a:lstStyle/>
            <a:p>
              <a:pPr indent="-19050" lvl="1" marL="114300" marR="0" rtl="0" algn="l">
                <a:lnSpc>
                  <a:spcPct val="90000"/>
                </a:lnSpc>
                <a:spcBef>
                  <a:spcPts val="0"/>
                </a:spcBef>
                <a:spcAft>
                  <a:spcPts val="0"/>
                </a:spcAft>
                <a:buClr>
                  <a:schemeClr val="dk1"/>
                </a:buClr>
                <a:buSzPts val="1500"/>
                <a:buFont typeface="Candara"/>
                <a:buNone/>
              </a:pPr>
              <a:r>
                <a:t/>
              </a:r>
              <a:endParaRPr b="0" i="0" sz="1500" u="none" cap="none" strike="noStrike">
                <a:solidFill>
                  <a:schemeClr val="dk1"/>
                </a:solidFill>
                <a:latin typeface="Candara"/>
                <a:ea typeface="Candara"/>
                <a:cs typeface="Candara"/>
                <a:sym typeface="Candara"/>
              </a:endParaRPr>
            </a:p>
            <a:p>
              <a:pPr indent="-19050" lvl="1" marL="114300" marR="0" rtl="0" algn="l">
                <a:lnSpc>
                  <a:spcPct val="90000"/>
                </a:lnSpc>
                <a:spcBef>
                  <a:spcPts val="225"/>
                </a:spcBef>
                <a:spcAft>
                  <a:spcPts val="0"/>
                </a:spcAft>
                <a:buClr>
                  <a:schemeClr val="dk1"/>
                </a:buClr>
                <a:buSzPts val="1500"/>
                <a:buFont typeface="Candara"/>
                <a:buNone/>
              </a:pPr>
              <a:r>
                <a:t/>
              </a:r>
              <a:endParaRPr b="0" i="0" sz="1500" u="none" cap="none" strike="noStrike">
                <a:solidFill>
                  <a:schemeClr val="dk1"/>
                </a:solidFill>
                <a:latin typeface="Candara"/>
                <a:ea typeface="Candara"/>
                <a:cs typeface="Candara"/>
                <a:sym typeface="Candara"/>
              </a:endParaRPr>
            </a:p>
            <a:p>
              <a:pPr indent="-19050" lvl="1" marL="114300" marR="0" rtl="0" algn="l">
                <a:lnSpc>
                  <a:spcPct val="90000"/>
                </a:lnSpc>
                <a:spcBef>
                  <a:spcPts val="225"/>
                </a:spcBef>
                <a:spcAft>
                  <a:spcPts val="0"/>
                </a:spcAft>
                <a:buClr>
                  <a:schemeClr val="dk1"/>
                </a:buClr>
                <a:buSzPts val="1500"/>
                <a:buFont typeface="Candara"/>
                <a:buNone/>
              </a:pPr>
              <a:r>
                <a:t/>
              </a:r>
              <a:endParaRPr b="0" i="0" sz="1500" u="none" cap="none" strike="noStrike">
                <a:solidFill>
                  <a:schemeClr val="dk1"/>
                </a:solidFill>
                <a:latin typeface="Candara"/>
                <a:ea typeface="Candara"/>
                <a:cs typeface="Candara"/>
                <a:sym typeface="Candara"/>
              </a:endParaRPr>
            </a:p>
          </p:txBody>
        </p:sp>
      </p:grpSp>
      <p:sp>
        <p:nvSpPr>
          <p:cNvPr id="184" name="Google Shape;184;p6"/>
          <p:cNvSpPr txBox="1"/>
          <p:nvPr>
            <p:ph type="title"/>
          </p:nvPr>
        </p:nvSpPr>
        <p:spPr>
          <a:xfrm>
            <a:off x="457200" y="92574"/>
            <a:ext cx="8229600" cy="14985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2000"/>
              <a:buFont typeface="Verdana"/>
              <a:buNone/>
            </a:pPr>
            <a:br>
              <a:rPr lang="ru-RU" sz="2000">
                <a:latin typeface="Verdana"/>
                <a:ea typeface="Verdana"/>
                <a:cs typeface="Verdana"/>
                <a:sym typeface="Verdana"/>
              </a:rPr>
            </a:br>
            <a:r>
              <a:rPr lang="ru-RU" sz="2200">
                <a:latin typeface="Arial"/>
                <a:ea typeface="Arial"/>
                <a:cs typeface="Arial"/>
                <a:sym typeface="Arial"/>
              </a:rPr>
              <a:t>Алгоритм дій щодо реорганізації  сільських, селищних, міських рад, що приєдналися до адміністративного центру територіальної громади</a:t>
            </a:r>
            <a:endParaRPr sz="2200">
              <a:latin typeface="Arial"/>
              <a:ea typeface="Arial"/>
              <a:cs typeface="Arial"/>
              <a:sym typeface="Arial"/>
            </a:endParaRPr>
          </a:p>
        </p:txBody>
      </p:sp>
      <p:sp>
        <p:nvSpPr>
          <p:cNvPr id="185" name="Google Shape;185;p6"/>
          <p:cNvSpPr/>
          <p:nvPr/>
        </p:nvSpPr>
        <p:spPr>
          <a:xfrm>
            <a:off x="5880095" y="1700809"/>
            <a:ext cx="2304256" cy="1584176"/>
          </a:xfrm>
          <a:prstGeom prst="rect">
            <a:avLst/>
          </a:prstGeom>
          <a:gradFill>
            <a:gsLst>
              <a:gs pos="0">
                <a:srgbClr val="FFFFFF"/>
              </a:gs>
              <a:gs pos="44000">
                <a:srgbClr val="A8BFEB"/>
              </a:gs>
              <a:gs pos="100000">
                <a:srgbClr val="5283D1"/>
              </a:gs>
            </a:gsLst>
            <a:lin ang="5400000" scaled="0"/>
          </a:gradFill>
          <a:ln cap="flat" cmpd="sng" w="952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ru-RU" sz="1800">
                <a:solidFill>
                  <a:schemeClr val="dk1"/>
                </a:solidFill>
                <a:latin typeface="Candara"/>
                <a:ea typeface="Candara"/>
                <a:cs typeface="Candara"/>
                <a:sym typeface="Candara"/>
              </a:rPr>
              <a:t>Ради продовжують діяти до  01.01.2021 (відповідно до підпункту 15 пункту 6-1 ЗУ «Про місцеве самоврядування»)</a:t>
            </a:r>
            <a:endParaRPr b="1" sz="1800">
              <a:solidFill>
                <a:schemeClr val="dk1"/>
              </a:solidFill>
              <a:latin typeface="Candara"/>
              <a:ea typeface="Candara"/>
              <a:cs typeface="Candara"/>
              <a:sym typeface="Candara"/>
            </a:endParaRPr>
          </a:p>
        </p:txBody>
      </p:sp>
      <p:sp>
        <p:nvSpPr>
          <p:cNvPr id="186" name="Google Shape;186;p6"/>
          <p:cNvSpPr/>
          <p:nvPr/>
        </p:nvSpPr>
        <p:spPr>
          <a:xfrm>
            <a:off x="5872949" y="3501008"/>
            <a:ext cx="2304256" cy="3240360"/>
          </a:xfrm>
          <a:prstGeom prst="rect">
            <a:avLst/>
          </a:prstGeom>
          <a:gradFill>
            <a:gsLst>
              <a:gs pos="0">
                <a:srgbClr val="FFFFFF"/>
              </a:gs>
              <a:gs pos="44000">
                <a:srgbClr val="A8BFEB"/>
              </a:gs>
              <a:gs pos="100000">
                <a:srgbClr val="5283D1"/>
              </a:gs>
            </a:gsLst>
            <a:lin ang="5400000" scaled="0"/>
          </a:gradFill>
          <a:ln cap="flat" cmpd="sng" w="9525">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ru-RU" sz="1800">
                <a:solidFill>
                  <a:schemeClr val="dk1"/>
                </a:solidFill>
                <a:latin typeface="Candara"/>
                <a:ea typeface="Candara"/>
                <a:cs typeface="Candara"/>
                <a:sym typeface="Candara"/>
              </a:rPr>
              <a:t>Після 01.01.2021, новообраний голова (уповноважена особа) подає державному реєстратору документи для завершення процедури припинення шляхом приєднання реєстрацію</a:t>
            </a:r>
            <a:endParaRPr b="1" sz="1800">
              <a:solidFill>
                <a:schemeClr val="dk1"/>
              </a:solidFill>
              <a:latin typeface="Candara"/>
              <a:ea typeface="Candara"/>
              <a:cs typeface="Candara"/>
              <a:sym typeface="Candar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7"/>
          <p:cNvSpPr txBox="1"/>
          <p:nvPr>
            <p:ph type="title"/>
          </p:nvPr>
        </p:nvSpPr>
        <p:spPr>
          <a:xfrm>
            <a:off x="467544" y="188641"/>
            <a:ext cx="8229600" cy="2016224"/>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2000"/>
              <a:buFont typeface="Candara"/>
              <a:buNone/>
            </a:pPr>
            <a:r>
              <a:rPr b="1" lang="ru-RU" sz="2000"/>
              <a:t>Перелік документів, що подаються державному реєстратору для припинення сільських, селищних, міських рад, що приєдналися до адміністративного центру (з урахуванням частини 14 ст. 17 Закону України «Про державну реєстрацію юридичних осіб, фізичних </a:t>
            </a:r>
            <a:r>
              <a:rPr b="1" lang="ru-RU" sz="2000">
                <a:solidFill>
                  <a:srgbClr val="5BBAF6"/>
                </a:solidFill>
              </a:rPr>
              <a:t>осіб-підприємців</a:t>
            </a:r>
            <a:r>
              <a:rPr b="1" lang="ru-RU" sz="2000"/>
              <a:t> та громадських формувань»):</a:t>
            </a:r>
            <a:endParaRPr b="1" sz="2000"/>
          </a:p>
        </p:txBody>
      </p:sp>
      <p:sp>
        <p:nvSpPr>
          <p:cNvPr id="192" name="Google Shape;192;p7"/>
          <p:cNvSpPr txBox="1"/>
          <p:nvPr>
            <p:ph idx="1" type="body"/>
          </p:nvPr>
        </p:nvSpPr>
        <p:spPr>
          <a:xfrm>
            <a:off x="323528" y="2060848"/>
            <a:ext cx="8568952" cy="4536504"/>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SzPts val="550"/>
              <a:buNone/>
            </a:pPr>
            <a:r>
              <a:t/>
            </a:r>
            <a:endParaRPr sz="550">
              <a:latin typeface="Arial"/>
              <a:ea typeface="Arial"/>
              <a:cs typeface="Arial"/>
              <a:sym typeface="Arial"/>
            </a:endParaRPr>
          </a:p>
          <a:p>
            <a:pPr indent="0" lvl="0" marL="0" rtl="0" algn="l">
              <a:lnSpc>
                <a:spcPct val="80000"/>
              </a:lnSpc>
              <a:spcBef>
                <a:spcPts val="264"/>
              </a:spcBef>
              <a:spcAft>
                <a:spcPts val="0"/>
              </a:spcAft>
              <a:buSzPts val="1320"/>
              <a:buNone/>
            </a:pPr>
            <a:r>
              <a:t/>
            </a:r>
            <a:endParaRPr sz="1320">
              <a:latin typeface="Arial"/>
              <a:ea typeface="Arial"/>
              <a:cs typeface="Arial"/>
              <a:sym typeface="Arial"/>
            </a:endParaRPr>
          </a:p>
          <a:p>
            <a:pPr indent="0" lvl="0" marL="0" rtl="0" algn="just">
              <a:lnSpc>
                <a:spcPct val="100000"/>
              </a:lnSpc>
              <a:spcBef>
                <a:spcPts val="0"/>
              </a:spcBef>
              <a:spcAft>
                <a:spcPts val="0"/>
              </a:spcAft>
              <a:buSzPts val="1760"/>
              <a:buNone/>
            </a:pPr>
            <a:r>
              <a:rPr lang="ru-RU" sz="1760">
                <a:latin typeface="Arial"/>
                <a:ea typeface="Arial"/>
                <a:cs typeface="Arial"/>
                <a:sym typeface="Arial"/>
              </a:rPr>
              <a:t>	                        1) заява про державну реєстрацію припинення юридичної особи  </a:t>
            </a:r>
            <a:r>
              <a:rPr lang="ru-RU">
                <a:latin typeface="Arial"/>
                <a:ea typeface="Arial"/>
                <a:cs typeface="Arial"/>
                <a:sym typeface="Arial"/>
              </a:rPr>
              <a:t>       </a:t>
            </a:r>
            <a:r>
              <a:rPr lang="ru-RU" sz="1760">
                <a:latin typeface="Arial"/>
                <a:ea typeface="Arial"/>
                <a:cs typeface="Arial"/>
                <a:sym typeface="Arial"/>
              </a:rPr>
              <a:t>в результаті її реорганізації;</a:t>
            </a:r>
            <a:endParaRPr>
              <a:latin typeface="Arial"/>
              <a:ea typeface="Arial"/>
              <a:cs typeface="Arial"/>
              <a:sym typeface="Arial"/>
            </a:endParaRPr>
          </a:p>
          <a:p>
            <a:pPr indent="0" lvl="0" marL="0" rtl="0" algn="just">
              <a:lnSpc>
                <a:spcPct val="80000"/>
              </a:lnSpc>
              <a:spcBef>
                <a:spcPts val="352"/>
              </a:spcBef>
              <a:spcAft>
                <a:spcPts val="0"/>
              </a:spcAft>
              <a:buSzPts val="1760"/>
              <a:buNone/>
            </a:pPr>
            <a:r>
              <a:t/>
            </a:r>
            <a:endParaRPr sz="1860">
              <a:latin typeface="Arial"/>
              <a:ea typeface="Arial"/>
              <a:cs typeface="Arial"/>
              <a:sym typeface="Arial"/>
            </a:endParaRPr>
          </a:p>
          <a:p>
            <a:pPr indent="0" lvl="0" marL="0" rtl="0" algn="l">
              <a:lnSpc>
                <a:spcPct val="80000"/>
              </a:lnSpc>
              <a:spcBef>
                <a:spcPts val="352"/>
              </a:spcBef>
              <a:spcAft>
                <a:spcPts val="0"/>
              </a:spcAft>
              <a:buSzPts val="1760"/>
              <a:buNone/>
            </a:pPr>
            <a:r>
              <a:rPr lang="ru-RU" sz="1760">
                <a:latin typeface="Arial"/>
                <a:ea typeface="Arial"/>
                <a:cs typeface="Arial"/>
                <a:sym typeface="Arial"/>
              </a:rPr>
              <a:t>2) примірник оригіналу (нотаріально засвідчена копія) передавального </a:t>
            </a:r>
            <a:br>
              <a:rPr lang="ru-RU" sz="1760">
                <a:latin typeface="Arial"/>
                <a:ea typeface="Arial"/>
                <a:cs typeface="Arial"/>
                <a:sym typeface="Arial"/>
              </a:rPr>
            </a:br>
            <a:r>
              <a:rPr lang="ru-RU" sz="1760">
                <a:latin typeface="Arial"/>
                <a:ea typeface="Arial"/>
                <a:cs typeface="Arial"/>
                <a:sym typeface="Arial"/>
              </a:rPr>
              <a:t>акта - у разі припинення юридичної особи в результаті перетворення, </a:t>
            </a:r>
            <a:endParaRPr sz="1760">
              <a:latin typeface="Arial"/>
              <a:ea typeface="Arial"/>
              <a:cs typeface="Arial"/>
              <a:sym typeface="Arial"/>
            </a:endParaRPr>
          </a:p>
          <a:p>
            <a:pPr indent="0" lvl="0" marL="0" rtl="0" algn="l">
              <a:lnSpc>
                <a:spcPct val="80000"/>
              </a:lnSpc>
              <a:spcBef>
                <a:spcPts val="352"/>
              </a:spcBef>
              <a:spcAft>
                <a:spcPts val="0"/>
              </a:spcAft>
              <a:buSzPts val="1760"/>
              <a:buNone/>
            </a:pPr>
            <a:r>
              <a:rPr lang="ru-RU" sz="1760">
                <a:latin typeface="Arial"/>
                <a:ea typeface="Arial"/>
                <a:cs typeface="Arial"/>
                <a:sym typeface="Arial"/>
              </a:rPr>
              <a:t>злиття або приєднання;</a:t>
            </a:r>
            <a:endParaRPr>
              <a:latin typeface="Arial"/>
              <a:ea typeface="Arial"/>
              <a:cs typeface="Arial"/>
              <a:sym typeface="Arial"/>
            </a:endParaRPr>
          </a:p>
          <a:p>
            <a:pPr indent="0" lvl="0" marL="0" rtl="0" algn="just">
              <a:lnSpc>
                <a:spcPct val="80000"/>
              </a:lnSpc>
              <a:spcBef>
                <a:spcPts val="352"/>
              </a:spcBef>
              <a:spcAft>
                <a:spcPts val="0"/>
              </a:spcAft>
              <a:buSzPts val="1760"/>
              <a:buNone/>
            </a:pPr>
            <a:r>
              <a:t/>
            </a:r>
            <a:endParaRPr sz="1160">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	     3) довідка архівної установи про прийняття документів, що відповідно до  </a:t>
            </a:r>
            <a:endParaRPr sz="1760">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            закону підлягають довгостроковому зберіганню, - у разі припинення   </a:t>
            </a:r>
            <a:endParaRPr sz="1760">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           юридичної особи в результаті поділу, злиття або приєднання;</a:t>
            </a:r>
            <a:endParaRPr>
              <a:latin typeface="Arial"/>
              <a:ea typeface="Arial"/>
              <a:cs typeface="Arial"/>
              <a:sym typeface="Arial"/>
            </a:endParaRPr>
          </a:p>
          <a:p>
            <a:pPr indent="0" lvl="0" marL="0" rtl="0" algn="just">
              <a:lnSpc>
                <a:spcPct val="80000"/>
              </a:lnSpc>
              <a:spcBef>
                <a:spcPts val="352"/>
              </a:spcBef>
              <a:spcAft>
                <a:spcPts val="0"/>
              </a:spcAft>
              <a:buSzPts val="1760"/>
              <a:buNone/>
            </a:pPr>
            <a:r>
              <a:t/>
            </a:r>
            <a:endParaRPr sz="1760">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4) документи для державної реєстрації змін до відомостей </a:t>
            </a:r>
            <a:endParaRPr>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про юридичну особу, що містяться в Єдиному державному реєстрі,</a:t>
            </a:r>
            <a:endParaRPr>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визначені частиною четвертою цієї статті, - у разі припинення </a:t>
            </a:r>
            <a:endParaRPr sz="1760">
              <a:latin typeface="Arial"/>
              <a:ea typeface="Arial"/>
              <a:cs typeface="Arial"/>
              <a:sym typeface="Arial"/>
            </a:endParaRPr>
          </a:p>
          <a:p>
            <a:pPr indent="0" lvl="0" marL="0" rtl="0" algn="just">
              <a:lnSpc>
                <a:spcPct val="80000"/>
              </a:lnSpc>
              <a:spcBef>
                <a:spcPts val="352"/>
              </a:spcBef>
              <a:spcAft>
                <a:spcPts val="0"/>
              </a:spcAft>
              <a:buSzPts val="1760"/>
              <a:buNone/>
            </a:pPr>
            <a:r>
              <a:rPr lang="ru-RU" sz="1760">
                <a:latin typeface="Arial"/>
                <a:ea typeface="Arial"/>
                <a:cs typeface="Arial"/>
                <a:sym typeface="Arial"/>
              </a:rPr>
              <a:t>юридичної особи в результаті приєднання;</a:t>
            </a:r>
            <a:endParaRPr sz="1760">
              <a:latin typeface="Arial"/>
              <a:ea typeface="Arial"/>
              <a:cs typeface="Arial"/>
              <a:sym typeface="Arial"/>
            </a:endParaRPr>
          </a:p>
        </p:txBody>
      </p:sp>
      <p:pic>
        <p:nvPicPr>
          <p:cNvPr id="193" name="Google Shape;193;p7"/>
          <p:cNvPicPr preferRelativeResize="0"/>
          <p:nvPr/>
        </p:nvPicPr>
        <p:blipFill rotWithShape="1">
          <a:blip r:embed="rId3">
            <a:alphaModFix/>
          </a:blip>
          <a:srcRect b="0" l="0" r="0" t="0"/>
          <a:stretch/>
        </p:blipFill>
        <p:spPr>
          <a:xfrm>
            <a:off x="75455" y="1859715"/>
            <a:ext cx="1763700" cy="1175700"/>
          </a:xfrm>
          <a:prstGeom prst="ellipse">
            <a:avLst/>
          </a:prstGeom>
          <a:noFill/>
          <a:ln>
            <a:noFill/>
          </a:ln>
        </p:spPr>
      </p:pic>
      <p:pic>
        <p:nvPicPr>
          <p:cNvPr id="194" name="Google Shape;194;p7"/>
          <p:cNvPicPr preferRelativeResize="0"/>
          <p:nvPr/>
        </p:nvPicPr>
        <p:blipFill rotWithShape="1">
          <a:blip r:embed="rId4">
            <a:alphaModFix/>
          </a:blip>
          <a:srcRect b="0" l="0" r="0" t="0"/>
          <a:stretch/>
        </p:blipFill>
        <p:spPr>
          <a:xfrm>
            <a:off x="7964273" y="3035426"/>
            <a:ext cx="928200" cy="928200"/>
          </a:xfrm>
          <a:prstGeom prst="rect">
            <a:avLst/>
          </a:prstGeom>
          <a:noFill/>
          <a:ln>
            <a:noFill/>
          </a:ln>
        </p:spPr>
      </p:pic>
      <p:pic>
        <p:nvPicPr>
          <p:cNvPr id="195" name="Google Shape;195;p7"/>
          <p:cNvPicPr preferRelativeResize="0"/>
          <p:nvPr/>
        </p:nvPicPr>
        <p:blipFill rotWithShape="1">
          <a:blip r:embed="rId5">
            <a:alphaModFix/>
          </a:blip>
          <a:srcRect b="0" l="0" r="0" t="0"/>
          <a:stretch/>
        </p:blipFill>
        <p:spPr>
          <a:xfrm>
            <a:off x="0" y="4107199"/>
            <a:ext cx="1075950" cy="717300"/>
          </a:xfrm>
          <a:prstGeom prst="rect">
            <a:avLst/>
          </a:prstGeom>
          <a:noFill/>
          <a:ln>
            <a:noFill/>
          </a:ln>
        </p:spPr>
      </p:pic>
      <p:pic>
        <p:nvPicPr>
          <p:cNvPr id="196" name="Google Shape;196;p7"/>
          <p:cNvPicPr preferRelativeResize="0"/>
          <p:nvPr/>
        </p:nvPicPr>
        <p:blipFill rotWithShape="1">
          <a:blip r:embed="rId6">
            <a:alphaModFix/>
          </a:blip>
          <a:srcRect b="0" l="0" r="0" t="0"/>
          <a:stretch/>
        </p:blipFill>
        <p:spPr>
          <a:xfrm>
            <a:off x="7543902" y="5184125"/>
            <a:ext cx="1495200" cy="996900"/>
          </a:xfrm>
          <a:prstGeom prst="roundRect">
            <a:avLst>
              <a:gd fmla="val 16667" name="adj"/>
            </a:avLst>
          </a:prstGeom>
          <a:noFill/>
          <a:ln>
            <a:noFill/>
          </a:ln>
          <a:effectLst>
            <a:outerShdw blurRad="152400" kx="110000" rotWithShape="0" algn="tl" dir="900000" dist="12000" sy="98000" ky="200000">
              <a:srgbClr val="000000">
                <a:alpha val="29803"/>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8"/>
          <p:cNvSpPr txBox="1"/>
          <p:nvPr>
            <p:ph idx="1" type="body"/>
          </p:nvPr>
        </p:nvSpPr>
        <p:spPr>
          <a:xfrm>
            <a:off x="820447" y="3645024"/>
            <a:ext cx="3678400" cy="2481456"/>
          </a:xfrm>
          <a:prstGeom prst="rect">
            <a:avLst/>
          </a:prstGeom>
          <a:noFill/>
          <a:ln>
            <a:noFill/>
          </a:ln>
        </p:spPr>
        <p:txBody>
          <a:bodyPr anchorCtr="0" anchor="t" bIns="45700" lIns="91425" spcFirstLastPara="1" rIns="91425" wrap="square" tIns="45700">
            <a:normAutofit/>
          </a:bodyPr>
          <a:lstStyle/>
          <a:p>
            <a:pPr indent="-121920" lvl="0" marL="274320" rtl="0" algn="l">
              <a:spcBef>
                <a:spcPts val="0"/>
              </a:spcBef>
              <a:spcAft>
                <a:spcPts val="0"/>
              </a:spcAft>
              <a:buSzPts val="2400"/>
              <a:buNone/>
            </a:pPr>
            <a:r>
              <a:t/>
            </a:r>
            <a:endParaRPr/>
          </a:p>
          <a:p>
            <a:pPr indent="-121920" lvl="0" marL="274320" rtl="0" algn="l">
              <a:spcBef>
                <a:spcPts val="480"/>
              </a:spcBef>
              <a:spcAft>
                <a:spcPts val="0"/>
              </a:spcAft>
              <a:buSzPts val="2400"/>
              <a:buNone/>
            </a:pPr>
            <a:r>
              <a:t/>
            </a:r>
            <a:endParaRPr/>
          </a:p>
          <a:p>
            <a:pPr indent="-121920" lvl="0" marL="274320" rtl="0" algn="l">
              <a:spcBef>
                <a:spcPts val="480"/>
              </a:spcBef>
              <a:spcAft>
                <a:spcPts val="0"/>
              </a:spcAft>
              <a:buSzPts val="2400"/>
              <a:buNone/>
            </a:pPr>
            <a:r>
              <a:t/>
            </a:r>
            <a:endParaRPr/>
          </a:p>
          <a:p>
            <a:pPr indent="-121920" lvl="0" marL="274320" rtl="0" algn="l">
              <a:spcBef>
                <a:spcPts val="480"/>
              </a:spcBef>
              <a:spcAft>
                <a:spcPts val="0"/>
              </a:spcAft>
              <a:buSzPts val="2400"/>
              <a:buNone/>
            </a:pPr>
            <a:r>
              <a:t/>
            </a:r>
            <a:endParaRPr/>
          </a:p>
        </p:txBody>
      </p:sp>
      <p:sp>
        <p:nvSpPr>
          <p:cNvPr id="203" name="Google Shape;203;p8"/>
          <p:cNvSpPr txBox="1"/>
          <p:nvPr>
            <p:ph idx="2" type="body"/>
          </p:nvPr>
        </p:nvSpPr>
        <p:spPr>
          <a:xfrm>
            <a:off x="251520" y="1916832"/>
            <a:ext cx="8640960" cy="4680520"/>
          </a:xfrm>
          <a:prstGeom prst="rect">
            <a:avLst/>
          </a:prstGeom>
          <a:noFill/>
          <a:ln>
            <a:noFill/>
          </a:ln>
        </p:spPr>
        <p:txBody>
          <a:bodyPr anchorCtr="0" anchor="ctr" bIns="45700" lIns="91425" spcFirstLastPara="1" rIns="91425" wrap="square" tIns="45700">
            <a:normAutofit/>
          </a:bodyPr>
          <a:lstStyle/>
          <a:p>
            <a:pPr indent="0" lvl="0" marL="0" rtl="0" algn="just">
              <a:spcBef>
                <a:spcPts val="0"/>
              </a:spcBef>
              <a:spcAft>
                <a:spcPts val="0"/>
              </a:spcAft>
              <a:buSzPts val="2312"/>
              <a:buNone/>
            </a:pPr>
            <a:r>
              <a:rPr lang="ru-RU" sz="2312">
                <a:latin typeface="Arial"/>
                <a:ea typeface="Arial"/>
                <a:cs typeface="Arial"/>
                <a:sym typeface="Arial"/>
              </a:rPr>
              <a:t>1) заява про державну реєстрацію змін до відомостей про юридичну особу, що містяться в Єдиному державному реєстрі;</a:t>
            </a:r>
            <a:endParaRPr>
              <a:latin typeface="Arial"/>
              <a:ea typeface="Arial"/>
              <a:cs typeface="Arial"/>
              <a:sym typeface="Arial"/>
            </a:endParaRPr>
          </a:p>
          <a:p>
            <a:pPr indent="0" lvl="0" marL="0" rtl="0" algn="just">
              <a:spcBef>
                <a:spcPts val="462"/>
              </a:spcBef>
              <a:spcAft>
                <a:spcPts val="0"/>
              </a:spcAft>
              <a:buSzPts val="2312"/>
              <a:buNone/>
            </a:pPr>
            <a:r>
              <a:t/>
            </a:r>
            <a:endParaRPr sz="2312">
              <a:latin typeface="Arial"/>
              <a:ea typeface="Arial"/>
              <a:cs typeface="Arial"/>
              <a:sym typeface="Arial"/>
            </a:endParaRPr>
          </a:p>
          <a:p>
            <a:pPr indent="0" lvl="0" marL="0" rtl="0" algn="just">
              <a:spcBef>
                <a:spcPts val="462"/>
              </a:spcBef>
              <a:spcAft>
                <a:spcPts val="0"/>
              </a:spcAft>
              <a:buSzPts val="2312"/>
              <a:buNone/>
            </a:pPr>
            <a:r>
              <a:rPr lang="ru-RU" sz="2312">
                <a:latin typeface="Arial"/>
                <a:ea typeface="Arial"/>
                <a:cs typeface="Arial"/>
                <a:sym typeface="Arial"/>
              </a:rPr>
              <a:t>2) примірник оригіналу (нотаріально засвідчена копія) рішення уповноваженого органу управління юридичної особи про зміни, що вносяться до Єдиного державного реєстру;</a:t>
            </a:r>
            <a:endParaRPr>
              <a:latin typeface="Arial"/>
              <a:ea typeface="Arial"/>
              <a:cs typeface="Arial"/>
              <a:sym typeface="Arial"/>
            </a:endParaRPr>
          </a:p>
          <a:p>
            <a:pPr indent="0" lvl="0" marL="0" rtl="0" algn="just">
              <a:spcBef>
                <a:spcPts val="462"/>
              </a:spcBef>
              <a:spcAft>
                <a:spcPts val="0"/>
              </a:spcAft>
              <a:buSzPts val="2312"/>
              <a:buNone/>
            </a:pPr>
            <a:r>
              <a:t/>
            </a:r>
            <a:endParaRPr sz="2312">
              <a:latin typeface="Arial"/>
              <a:ea typeface="Arial"/>
              <a:cs typeface="Arial"/>
              <a:sym typeface="Arial"/>
            </a:endParaRPr>
          </a:p>
          <a:p>
            <a:pPr indent="0" lvl="0" marL="0" rtl="0" algn="just">
              <a:spcBef>
                <a:spcPts val="462"/>
              </a:spcBef>
              <a:spcAft>
                <a:spcPts val="0"/>
              </a:spcAft>
              <a:buSzPts val="2312"/>
              <a:buNone/>
            </a:pPr>
            <a:r>
              <a:rPr lang="ru-RU" sz="2312">
                <a:latin typeface="Arial"/>
                <a:ea typeface="Arial"/>
                <a:cs typeface="Arial"/>
                <a:sym typeface="Arial"/>
              </a:rPr>
              <a:t>3) примірник оригіналу (нотаріально засвідчена копія) передавального акта або розподільчого балансу - у разі внесення змін, пов’язаних із внесенням даних про юридичну особу, правонаступником якої є зареєстрована юридична особа</a:t>
            </a:r>
            <a:endParaRPr>
              <a:latin typeface="Arial"/>
              <a:ea typeface="Arial"/>
              <a:cs typeface="Arial"/>
              <a:sym typeface="Arial"/>
            </a:endParaRPr>
          </a:p>
        </p:txBody>
      </p:sp>
      <p:sp>
        <p:nvSpPr>
          <p:cNvPr id="204" name="Google Shape;204;p8"/>
          <p:cNvSpPr txBox="1"/>
          <p:nvPr>
            <p:ph type="title"/>
          </p:nvPr>
        </p:nvSpPr>
        <p:spPr>
          <a:xfrm>
            <a:off x="467550" y="177075"/>
            <a:ext cx="8229600" cy="15456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2000"/>
              <a:buFont typeface="Candara"/>
              <a:buNone/>
            </a:pPr>
            <a:r>
              <a:rPr b="1" lang="ru-RU" sz="1900">
                <a:latin typeface="Arial"/>
                <a:ea typeface="Arial"/>
                <a:cs typeface="Arial"/>
                <a:sym typeface="Arial"/>
              </a:rPr>
              <a:t>Перелік документів, що подаються державному реєстратору для внесення змін до відомостей про новообрану раду, її виконавчий комітет (з урахуванням частини 4 ст. 17 Закону України «Про державну реєстрацію юридичних осіб, фізичних </a:t>
            </a:r>
            <a:r>
              <a:rPr b="1" lang="ru-RU" sz="1900">
                <a:solidFill>
                  <a:srgbClr val="5BBAF6"/>
                </a:solidFill>
                <a:latin typeface="Arial"/>
                <a:ea typeface="Arial"/>
                <a:cs typeface="Arial"/>
                <a:sym typeface="Arial"/>
              </a:rPr>
              <a:t> </a:t>
            </a:r>
            <a:r>
              <a:rPr b="1" lang="ru-RU" sz="1900">
                <a:latin typeface="Arial"/>
                <a:ea typeface="Arial"/>
                <a:cs typeface="Arial"/>
                <a:sym typeface="Arial"/>
              </a:rPr>
              <a:t>та громадських формувань»):</a:t>
            </a:r>
            <a:endParaRPr b="1" sz="1900">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9"/>
          <p:cNvSpPr txBox="1"/>
          <p:nvPr>
            <p:ph type="title"/>
          </p:nvPr>
        </p:nvSpPr>
        <p:spPr>
          <a:xfrm>
            <a:off x="467544" y="260648"/>
            <a:ext cx="8219256" cy="930432"/>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2300"/>
              <a:buFont typeface="Candara"/>
              <a:buNone/>
            </a:pPr>
            <a:r>
              <a:rPr lang="ru-RU" sz="2300"/>
              <a:t>Особливості припинення районних рад, у зв’язку із змінами в адміністративно-територіальному устрої України </a:t>
            </a:r>
            <a:endParaRPr sz="2300"/>
          </a:p>
        </p:txBody>
      </p:sp>
      <p:sp>
        <p:nvSpPr>
          <p:cNvPr id="211" name="Google Shape;211;p9"/>
          <p:cNvSpPr txBox="1"/>
          <p:nvPr>
            <p:ph idx="1" type="body"/>
          </p:nvPr>
        </p:nvSpPr>
        <p:spPr>
          <a:xfrm>
            <a:off x="80209" y="2492896"/>
            <a:ext cx="2835608" cy="4365104"/>
          </a:xfrm>
          <a:prstGeom prst="rect">
            <a:avLst/>
          </a:prstGeom>
          <a:gradFill>
            <a:gsLst>
              <a:gs pos="0">
                <a:srgbClr val="FFFFFF"/>
              </a:gs>
              <a:gs pos="44000">
                <a:srgbClr val="A2D7FF"/>
              </a:gs>
              <a:gs pos="100000">
                <a:srgbClr val="40B0FC"/>
              </a:gs>
            </a:gsLst>
            <a:lin ang="5400000" scaled="0"/>
          </a:gradFill>
          <a:ln cap="flat" cmpd="sng" w="9525">
            <a:solidFill>
              <a:schemeClr val="accent1"/>
            </a:solidFill>
            <a:prstDash val="solid"/>
            <a:round/>
            <a:headEnd len="sm" w="sm" type="none"/>
            <a:tailEnd len="sm" w="sm" type="none"/>
          </a:ln>
        </p:spPr>
        <p:txBody>
          <a:bodyPr anchorCtr="0" anchor="t" bIns="45700" lIns="91425" spcFirstLastPara="1" rIns="91425" wrap="square" tIns="45700">
            <a:normAutofit/>
          </a:bodyPr>
          <a:lstStyle/>
          <a:p>
            <a:pPr indent="-95250" lvl="0" marL="0" rtl="0" algn="just">
              <a:spcBef>
                <a:spcPts val="0"/>
              </a:spcBef>
              <a:spcAft>
                <a:spcPts val="0"/>
              </a:spcAft>
              <a:buSzPts val="1500"/>
              <a:buFont typeface="Noto Sans Symbols"/>
              <a:buChar char="⮚"/>
            </a:pPr>
            <a:r>
              <a:rPr lang="ru-RU" sz="1500">
                <a:solidFill>
                  <a:srgbClr val="016295"/>
                </a:solidFill>
                <a:latin typeface="Candara"/>
                <a:ea typeface="Candara"/>
                <a:cs typeface="Candara"/>
                <a:sym typeface="Candara"/>
              </a:rPr>
              <a:t>здійснюється шляхом </a:t>
            </a:r>
            <a:r>
              <a:rPr lang="ru-RU" sz="1500" u="sng">
                <a:solidFill>
                  <a:srgbClr val="016295"/>
                </a:solidFill>
                <a:latin typeface="Candara"/>
                <a:ea typeface="Candara"/>
                <a:cs typeface="Candara"/>
                <a:sym typeface="Candara"/>
              </a:rPr>
              <a:t>злиття</a:t>
            </a:r>
            <a:r>
              <a:rPr lang="ru-RU" sz="1500">
                <a:solidFill>
                  <a:srgbClr val="016295"/>
                </a:solidFill>
                <a:latin typeface="Candara"/>
                <a:ea typeface="Candara"/>
                <a:cs typeface="Candara"/>
                <a:sym typeface="Candara"/>
              </a:rPr>
              <a:t>;</a:t>
            </a:r>
            <a:endParaRPr/>
          </a:p>
          <a:p>
            <a:pPr indent="-95250" lvl="0" marL="0" rtl="0" algn="just">
              <a:spcBef>
                <a:spcPts val="300"/>
              </a:spcBef>
              <a:spcAft>
                <a:spcPts val="0"/>
              </a:spcAft>
              <a:buSzPts val="1500"/>
              <a:buFont typeface="Noto Sans Symbols"/>
              <a:buChar char="⮚"/>
            </a:pPr>
            <a:r>
              <a:rPr lang="ru-RU" sz="1500">
                <a:solidFill>
                  <a:srgbClr val="016295"/>
                </a:solidFill>
                <a:latin typeface="Candara"/>
                <a:ea typeface="Candara"/>
                <a:cs typeface="Candara"/>
                <a:sym typeface="Candara"/>
              </a:rPr>
              <a:t>державна реєстрація новоутвореної юридичної особи та державна реєстрація припинення юридичних осіб, що припиняються у результаті злиття;</a:t>
            </a:r>
            <a:endParaRPr/>
          </a:p>
          <a:p>
            <a:pPr indent="-95250" lvl="0" marL="0" rtl="0" algn="just">
              <a:spcBef>
                <a:spcPts val="300"/>
              </a:spcBef>
              <a:spcAft>
                <a:spcPts val="0"/>
              </a:spcAft>
              <a:buSzPts val="1500"/>
              <a:buFont typeface="Noto Sans Symbols"/>
              <a:buChar char="⮚"/>
            </a:pPr>
            <a:r>
              <a:rPr lang="ru-RU" sz="1500">
                <a:solidFill>
                  <a:srgbClr val="016295"/>
                </a:solidFill>
                <a:latin typeface="Candara"/>
                <a:ea typeface="Candara"/>
                <a:cs typeface="Candara"/>
                <a:sym typeface="Candara"/>
              </a:rPr>
              <a:t>злиття вважається завершеним з дати державної реєстрації припинення юридичних осіб, що припиняються у результаті злиття.</a:t>
            </a:r>
            <a:endParaRPr sz="1500"/>
          </a:p>
        </p:txBody>
      </p:sp>
      <p:sp>
        <p:nvSpPr>
          <p:cNvPr id="212" name="Google Shape;212;p9"/>
          <p:cNvSpPr txBox="1"/>
          <p:nvPr>
            <p:ph idx="2" type="body"/>
          </p:nvPr>
        </p:nvSpPr>
        <p:spPr>
          <a:xfrm>
            <a:off x="3006750" y="2513761"/>
            <a:ext cx="3042146" cy="4347133"/>
          </a:xfrm>
          <a:prstGeom prst="rect">
            <a:avLst/>
          </a:prstGeom>
          <a:gradFill>
            <a:gsLst>
              <a:gs pos="0">
                <a:srgbClr val="FFFFFF"/>
              </a:gs>
              <a:gs pos="44000">
                <a:srgbClr val="A2D7FF"/>
              </a:gs>
              <a:gs pos="100000">
                <a:srgbClr val="40B0FC"/>
              </a:gs>
            </a:gsLst>
            <a:lin ang="5400000" scaled="0"/>
          </a:gra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101600" lvl="0" marL="0" rtl="0" algn="just">
              <a:spcBef>
                <a:spcPts val="0"/>
              </a:spcBef>
              <a:spcAft>
                <a:spcPts val="0"/>
              </a:spcAft>
              <a:buSzPts val="1600"/>
              <a:buFont typeface="Noto Sans Symbols"/>
              <a:buChar char="⮚"/>
            </a:pPr>
            <a:r>
              <a:rPr lang="ru-RU" sz="1600">
                <a:solidFill>
                  <a:srgbClr val="016295"/>
                </a:solidFill>
                <a:latin typeface="Candara"/>
                <a:ea typeface="Candara"/>
                <a:cs typeface="Candara"/>
                <a:sym typeface="Candara"/>
              </a:rPr>
              <a:t>здійснюється шляхом </a:t>
            </a:r>
            <a:r>
              <a:rPr lang="ru-RU" sz="1600" u="sng">
                <a:solidFill>
                  <a:srgbClr val="016295"/>
                </a:solidFill>
                <a:latin typeface="Candara"/>
                <a:ea typeface="Candara"/>
                <a:cs typeface="Candara"/>
                <a:sym typeface="Candara"/>
              </a:rPr>
              <a:t>виділу</a:t>
            </a:r>
            <a:r>
              <a:rPr lang="ru-RU" sz="1600">
                <a:solidFill>
                  <a:srgbClr val="016295"/>
                </a:solidFill>
                <a:latin typeface="Candara"/>
                <a:ea typeface="Candara"/>
                <a:cs typeface="Candara"/>
                <a:sym typeface="Candara"/>
              </a:rPr>
              <a:t>;</a:t>
            </a:r>
            <a:endParaRPr/>
          </a:p>
          <a:p>
            <a:pPr indent="-101600" lvl="0" marL="0" rtl="0" algn="just">
              <a:spcBef>
                <a:spcPts val="0"/>
              </a:spcBef>
              <a:spcAft>
                <a:spcPts val="0"/>
              </a:spcAft>
              <a:buSzPts val="1600"/>
              <a:buFont typeface="Noto Sans Symbols"/>
              <a:buChar char="⮚"/>
            </a:pPr>
            <a:r>
              <a:rPr lang="ru-RU" sz="1600">
                <a:solidFill>
                  <a:srgbClr val="016295"/>
                </a:solidFill>
                <a:latin typeface="Candara"/>
                <a:ea typeface="Candara"/>
                <a:cs typeface="Candara"/>
                <a:sym typeface="Candara"/>
              </a:rPr>
              <a:t>державна реєстрація юридичних осіб, утворених у результаті виділу, та державна реєстрація змін до відомостей, що містяться в ЄДР, про юридичну особу, з якої здійснено виділ, щодо юридичної особи - правонаступника. </a:t>
            </a:r>
            <a:endParaRPr sz="1600">
              <a:solidFill>
                <a:srgbClr val="016295"/>
              </a:solidFill>
            </a:endParaRPr>
          </a:p>
          <a:p>
            <a:pPr indent="-101600" lvl="0" marL="0" rtl="0" algn="just">
              <a:spcBef>
                <a:spcPts val="0"/>
              </a:spcBef>
              <a:spcAft>
                <a:spcPts val="0"/>
              </a:spcAft>
              <a:buSzPts val="1600"/>
              <a:buFont typeface="Noto Sans Symbols"/>
              <a:buChar char="⮚"/>
            </a:pPr>
            <a:r>
              <a:rPr lang="ru-RU" sz="1600">
                <a:solidFill>
                  <a:srgbClr val="016295"/>
                </a:solidFill>
                <a:latin typeface="Candara"/>
                <a:ea typeface="Candara"/>
                <a:cs typeface="Candara"/>
                <a:sym typeface="Candara"/>
              </a:rPr>
              <a:t>виділ вважається завершеним з дати державної реєстрації змін до відомостей, що містяться у ЄДР, про юридичну особу, з якої здійснено виділ, щодо юридичної особи – правонаступника.</a:t>
            </a:r>
            <a:endParaRPr/>
          </a:p>
        </p:txBody>
      </p:sp>
      <p:sp>
        <p:nvSpPr>
          <p:cNvPr id="213" name="Google Shape;213;p9"/>
          <p:cNvSpPr/>
          <p:nvPr/>
        </p:nvSpPr>
        <p:spPr>
          <a:xfrm>
            <a:off x="107504" y="1196752"/>
            <a:ext cx="2808312" cy="1296144"/>
          </a:xfrm>
          <a:prstGeom prst="downArrowCallout">
            <a:avLst>
              <a:gd fmla="val 25000" name="adj1"/>
              <a:gd fmla="val 25000" name="adj2"/>
              <a:gd fmla="val 25000" name="adj3"/>
              <a:gd fmla="val 64977" name="adj4"/>
            </a:avLst>
          </a:prstGeom>
          <a:solidFill>
            <a:schemeClr val="accent1"/>
          </a:solidFill>
          <a:ln cap="flat" cmpd="sng" w="15875">
            <a:solidFill>
              <a:srgbClr val="175B8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ru-RU" sz="1400">
                <a:solidFill>
                  <a:schemeClr val="lt1"/>
                </a:solidFill>
                <a:latin typeface="Candara"/>
                <a:ea typeface="Candara"/>
                <a:cs typeface="Candara"/>
                <a:sym typeface="Candara"/>
              </a:rPr>
              <a:t>У разі відсутності в адміністративному центрі районної ради </a:t>
            </a:r>
            <a:endParaRPr b="1" sz="1400">
              <a:solidFill>
                <a:schemeClr val="lt1"/>
              </a:solidFill>
              <a:latin typeface="Candara"/>
              <a:ea typeface="Candara"/>
              <a:cs typeface="Candara"/>
              <a:sym typeface="Candara"/>
            </a:endParaRPr>
          </a:p>
        </p:txBody>
      </p:sp>
      <p:sp>
        <p:nvSpPr>
          <p:cNvPr id="214" name="Google Shape;214;p9"/>
          <p:cNvSpPr/>
          <p:nvPr/>
        </p:nvSpPr>
        <p:spPr>
          <a:xfrm>
            <a:off x="3096568" y="1248262"/>
            <a:ext cx="2952328" cy="1278986"/>
          </a:xfrm>
          <a:prstGeom prst="downArrowCallout">
            <a:avLst>
              <a:gd fmla="val 25000" name="adj1"/>
              <a:gd fmla="val 25000" name="adj2"/>
              <a:gd fmla="val 25000" name="adj3"/>
              <a:gd fmla="val 64977" name="adj4"/>
            </a:avLst>
          </a:prstGeom>
          <a:solidFill>
            <a:schemeClr val="accent1"/>
          </a:solidFill>
          <a:ln cap="flat" cmpd="sng" w="15875">
            <a:solidFill>
              <a:srgbClr val="175B8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ru-RU" sz="1400">
                <a:solidFill>
                  <a:schemeClr val="lt1"/>
                </a:solidFill>
                <a:latin typeface="Candara"/>
                <a:ea typeface="Candara"/>
                <a:cs typeface="Candara"/>
                <a:sym typeface="Candara"/>
              </a:rPr>
              <a:t>У випадку входу частини території одного або кількох ліквідованих районів, утворення новоутвореної районної ради</a:t>
            </a:r>
            <a:endParaRPr sz="1400">
              <a:solidFill>
                <a:schemeClr val="lt1"/>
              </a:solidFill>
              <a:latin typeface="Candara"/>
              <a:ea typeface="Candara"/>
              <a:cs typeface="Candara"/>
              <a:sym typeface="Candara"/>
            </a:endParaRPr>
          </a:p>
        </p:txBody>
      </p:sp>
      <p:sp>
        <p:nvSpPr>
          <p:cNvPr id="215" name="Google Shape;215;p9"/>
          <p:cNvSpPr/>
          <p:nvPr/>
        </p:nvSpPr>
        <p:spPr>
          <a:xfrm>
            <a:off x="6166652" y="1228505"/>
            <a:ext cx="2952328" cy="1278986"/>
          </a:xfrm>
          <a:prstGeom prst="downArrowCallout">
            <a:avLst>
              <a:gd fmla="val 25000" name="adj1"/>
              <a:gd fmla="val 25000" name="adj2"/>
              <a:gd fmla="val 25000" name="adj3"/>
              <a:gd fmla="val 64977" name="adj4"/>
            </a:avLst>
          </a:prstGeom>
          <a:solidFill>
            <a:schemeClr val="accent1"/>
          </a:solidFill>
          <a:ln cap="flat" cmpd="sng" w="15875">
            <a:solidFill>
              <a:srgbClr val="175B8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b="1" lang="ru-RU" sz="1400">
                <a:solidFill>
                  <a:schemeClr val="lt1"/>
                </a:solidFill>
                <a:latin typeface="Candara"/>
                <a:ea typeface="Candara"/>
                <a:cs typeface="Candara"/>
                <a:sym typeface="Candara"/>
              </a:rPr>
              <a:t>У випадку входу терторіальної громади до кількох новоутворених районів</a:t>
            </a:r>
            <a:endParaRPr sz="1400">
              <a:solidFill>
                <a:schemeClr val="lt1"/>
              </a:solidFill>
              <a:latin typeface="Candara"/>
              <a:ea typeface="Candara"/>
              <a:cs typeface="Candara"/>
              <a:sym typeface="Candara"/>
            </a:endParaRPr>
          </a:p>
        </p:txBody>
      </p:sp>
      <p:sp>
        <p:nvSpPr>
          <p:cNvPr id="216" name="Google Shape;216;p9"/>
          <p:cNvSpPr txBox="1"/>
          <p:nvPr/>
        </p:nvSpPr>
        <p:spPr>
          <a:xfrm>
            <a:off x="6166652" y="2510867"/>
            <a:ext cx="2952328" cy="4347133"/>
          </a:xfrm>
          <a:prstGeom prst="rect">
            <a:avLst/>
          </a:prstGeom>
          <a:gradFill>
            <a:gsLst>
              <a:gs pos="0">
                <a:srgbClr val="FFFFFF"/>
              </a:gs>
              <a:gs pos="44000">
                <a:srgbClr val="A2D7FF"/>
              </a:gs>
              <a:gs pos="100000">
                <a:srgbClr val="40B0FC"/>
              </a:gs>
            </a:gsLst>
            <a:lin ang="5400000" scaled="0"/>
          </a:gradFill>
          <a:ln cap="flat" cmpd="sng" w="9525">
            <a:solidFill>
              <a:schemeClr val="accent1"/>
            </a:solidFill>
            <a:prstDash val="solid"/>
            <a:round/>
            <a:headEnd len="sm" w="sm" type="none"/>
            <a:tailEnd len="sm" w="sm" type="none"/>
          </a:ln>
        </p:spPr>
        <p:txBody>
          <a:bodyPr anchorCtr="0" anchor="t" bIns="45700" lIns="91425" spcFirstLastPara="1" rIns="91425" wrap="square" tIns="45700">
            <a:noAutofit/>
          </a:bodyPr>
          <a:lstStyle/>
          <a:p>
            <a:pPr indent="-101600" lvl="0" marL="0" marR="0" rtl="0" algn="just">
              <a:spcBef>
                <a:spcPts val="0"/>
              </a:spcBef>
              <a:spcAft>
                <a:spcPts val="0"/>
              </a:spcAft>
              <a:buClr>
                <a:schemeClr val="accent1"/>
              </a:buClr>
              <a:buSzPts val="1600"/>
              <a:buFont typeface="Noto Sans Symbols"/>
              <a:buChar char="⮚"/>
            </a:pPr>
            <a:r>
              <a:rPr lang="ru-RU" sz="1600">
                <a:solidFill>
                  <a:srgbClr val="016295"/>
                </a:solidFill>
                <a:latin typeface="Candara"/>
                <a:ea typeface="Candara"/>
                <a:cs typeface="Candara"/>
                <a:sym typeface="Candara"/>
              </a:rPr>
              <a:t>здійснюється шляхом </a:t>
            </a:r>
            <a:r>
              <a:rPr lang="ru-RU" sz="1600" u="sng">
                <a:solidFill>
                  <a:srgbClr val="016295"/>
                </a:solidFill>
                <a:latin typeface="Candara"/>
                <a:ea typeface="Candara"/>
                <a:cs typeface="Candara"/>
                <a:sym typeface="Candara"/>
              </a:rPr>
              <a:t>приєднання</a:t>
            </a:r>
            <a:r>
              <a:rPr lang="ru-RU" sz="1600">
                <a:solidFill>
                  <a:srgbClr val="016295"/>
                </a:solidFill>
                <a:latin typeface="Candara"/>
                <a:ea typeface="Candara"/>
                <a:cs typeface="Candara"/>
                <a:sym typeface="Candara"/>
              </a:rPr>
              <a:t>;</a:t>
            </a:r>
            <a:endParaRPr/>
          </a:p>
          <a:p>
            <a:pPr indent="-101600" lvl="0" marL="0" marR="0" rtl="0" algn="just">
              <a:spcBef>
                <a:spcPts val="0"/>
              </a:spcBef>
              <a:spcAft>
                <a:spcPts val="0"/>
              </a:spcAft>
              <a:buClr>
                <a:schemeClr val="accent1"/>
              </a:buClr>
              <a:buSzPts val="1600"/>
              <a:buFont typeface="Noto Sans Symbols"/>
              <a:buChar char="⮚"/>
            </a:pPr>
            <a:r>
              <a:rPr lang="ru-RU" sz="1600">
                <a:solidFill>
                  <a:srgbClr val="016295"/>
                </a:solidFill>
                <a:latin typeface="Candara"/>
                <a:ea typeface="Candara"/>
                <a:cs typeface="Candara"/>
                <a:sym typeface="Candara"/>
              </a:rPr>
              <a:t>державна реєстрація припинення юридичних осіб, що припиняються у результаті приєднання, та державна реєстрація змін до відомостей, що містяться в ЄДР, щодо правонаступництва юридичної особи, до якої приєднуються. </a:t>
            </a:r>
            <a:endParaRPr sz="1600">
              <a:solidFill>
                <a:srgbClr val="016295"/>
              </a:solidFill>
              <a:latin typeface="Candara"/>
              <a:ea typeface="Candara"/>
              <a:cs typeface="Candara"/>
              <a:sym typeface="Candara"/>
            </a:endParaRPr>
          </a:p>
          <a:p>
            <a:pPr indent="-101600" lvl="0" marL="0" marR="0" rtl="0" algn="just">
              <a:spcBef>
                <a:spcPts val="0"/>
              </a:spcBef>
              <a:spcAft>
                <a:spcPts val="0"/>
              </a:spcAft>
              <a:buClr>
                <a:schemeClr val="accent1"/>
              </a:buClr>
              <a:buSzPts val="1600"/>
              <a:buFont typeface="Noto Sans Symbols"/>
              <a:buChar char="⮚"/>
            </a:pPr>
            <a:r>
              <a:rPr lang="ru-RU" sz="1600">
                <a:solidFill>
                  <a:srgbClr val="016295"/>
                </a:solidFill>
                <a:latin typeface="Candara"/>
                <a:ea typeface="Candara"/>
                <a:cs typeface="Candara"/>
                <a:sym typeface="Candara"/>
              </a:rPr>
              <a:t>приєднання вважається завершеним з дати державної реєстрації змін до відомостей, що містяться в ЄДР, щодо правонаступництва юридичної особи, до якої приєднуються.</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sp>
        <p:nvSpPr>
          <p:cNvPr id="221" name="Google Shape;221;p10"/>
          <p:cNvSpPr txBox="1"/>
          <p:nvPr>
            <p:ph type="title"/>
          </p:nvPr>
        </p:nvSpPr>
        <p:spPr>
          <a:xfrm>
            <a:off x="384594" y="332657"/>
            <a:ext cx="8435879" cy="122413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rgbClr val="FFFFFF"/>
              </a:buClr>
              <a:buSzPts val="3000"/>
              <a:buFont typeface="Candara"/>
              <a:buNone/>
            </a:pPr>
            <a:r>
              <a:rPr lang="ru-RU" sz="3000">
                <a:latin typeface="Arial"/>
                <a:ea typeface="Arial"/>
                <a:cs typeface="Arial"/>
                <a:sym typeface="Arial"/>
              </a:rPr>
              <a:t>заявник для подачі документів для державної реєстрації районної ради</a:t>
            </a:r>
            <a:endParaRPr sz="3000">
              <a:latin typeface="Arial"/>
              <a:ea typeface="Arial"/>
              <a:cs typeface="Arial"/>
              <a:sym typeface="Arial"/>
            </a:endParaRPr>
          </a:p>
        </p:txBody>
      </p:sp>
      <p:sp>
        <p:nvSpPr>
          <p:cNvPr id="222" name="Google Shape;222;p10"/>
          <p:cNvSpPr txBox="1"/>
          <p:nvPr>
            <p:ph idx="1" type="body"/>
          </p:nvPr>
        </p:nvSpPr>
        <p:spPr>
          <a:xfrm>
            <a:off x="4788024" y="1556793"/>
            <a:ext cx="3822192" cy="5040560"/>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400"/>
              <a:buNone/>
            </a:pPr>
            <a:r>
              <a:t/>
            </a:r>
            <a:endParaRPr/>
          </a:p>
          <a:p>
            <a:pPr indent="0" lvl="0" marL="0" rtl="0" algn="l">
              <a:spcBef>
                <a:spcPts val="480"/>
              </a:spcBef>
              <a:spcAft>
                <a:spcPts val="0"/>
              </a:spcAft>
              <a:buSzPts val="2400"/>
              <a:buNone/>
            </a:pPr>
            <a:r>
              <a:t/>
            </a:r>
            <a:endParaRPr/>
          </a:p>
          <a:p>
            <a:pPr indent="0" lvl="0" marL="0" rtl="0" algn="l">
              <a:spcBef>
                <a:spcPts val="480"/>
              </a:spcBef>
              <a:spcAft>
                <a:spcPts val="0"/>
              </a:spcAft>
              <a:buSzPts val="2400"/>
              <a:buNone/>
            </a:pPr>
            <a:r>
              <a:t/>
            </a:r>
            <a:endParaRPr/>
          </a:p>
          <a:p>
            <a:pPr indent="0" lvl="0" marL="0" rtl="0" algn="l">
              <a:spcBef>
                <a:spcPts val="480"/>
              </a:spcBef>
              <a:spcAft>
                <a:spcPts val="0"/>
              </a:spcAft>
              <a:buSzPts val="2400"/>
              <a:buNone/>
            </a:pPr>
            <a:br>
              <a:rPr lang="ru-RU"/>
            </a:br>
            <a:endParaRPr sz="800"/>
          </a:p>
          <a:p>
            <a:pPr indent="0" lvl="0" marL="0" rtl="0" algn="l">
              <a:spcBef>
                <a:spcPts val="480"/>
              </a:spcBef>
              <a:spcAft>
                <a:spcPts val="0"/>
              </a:spcAft>
              <a:buSzPts val="2400"/>
              <a:buNone/>
            </a:pPr>
            <a:r>
              <a:t/>
            </a:r>
            <a:endParaRPr/>
          </a:p>
          <a:p>
            <a:pPr indent="0" lvl="0" marL="0" rtl="0" algn="l">
              <a:spcBef>
                <a:spcPts val="480"/>
              </a:spcBef>
              <a:spcAft>
                <a:spcPts val="0"/>
              </a:spcAft>
              <a:buSzPts val="2400"/>
              <a:buNone/>
            </a:pPr>
            <a:r>
              <a:t/>
            </a:r>
            <a:endParaRPr/>
          </a:p>
          <a:p>
            <a:pPr indent="0" lvl="0" marL="0" rtl="0" algn="l">
              <a:spcBef>
                <a:spcPts val="480"/>
              </a:spcBef>
              <a:spcAft>
                <a:spcPts val="0"/>
              </a:spcAft>
              <a:buSzPts val="2400"/>
              <a:buNone/>
            </a:pPr>
            <a:r>
              <a:t/>
            </a:r>
            <a:endParaRPr/>
          </a:p>
        </p:txBody>
      </p:sp>
      <p:grpSp>
        <p:nvGrpSpPr>
          <p:cNvPr id="223" name="Google Shape;223;p10"/>
          <p:cNvGrpSpPr/>
          <p:nvPr/>
        </p:nvGrpSpPr>
        <p:grpSpPr>
          <a:xfrm>
            <a:off x="467544" y="2407278"/>
            <a:ext cx="4032448" cy="3104489"/>
            <a:chOff x="0" y="0"/>
            <a:chExt cx="4032448" cy="3104489"/>
          </a:xfrm>
        </p:grpSpPr>
        <p:sp>
          <p:nvSpPr>
            <p:cNvPr id="224" name="Google Shape;224;p10"/>
            <p:cNvSpPr/>
            <p:nvPr/>
          </p:nvSpPr>
          <p:spPr>
            <a:xfrm>
              <a:off x="0" y="1762407"/>
              <a:ext cx="4032448" cy="1342082"/>
            </a:xfrm>
            <a:prstGeom prst="rect">
              <a:avLst/>
            </a:prstGeom>
            <a:gradFill>
              <a:gsLst>
                <a:gs pos="0">
                  <a:srgbClr val="FFFFFF"/>
                </a:gs>
                <a:gs pos="44000">
                  <a:srgbClr val="A2D7FF"/>
                </a:gs>
                <a:gs pos="100000">
                  <a:srgbClr val="3FB1FA"/>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5" name="Google Shape;225;p10"/>
            <p:cNvSpPr txBox="1"/>
            <p:nvPr/>
          </p:nvSpPr>
          <p:spPr>
            <a:xfrm>
              <a:off x="0" y="1762407"/>
              <a:ext cx="4032448" cy="1342082"/>
            </a:xfrm>
            <a:prstGeom prst="rect">
              <a:avLst/>
            </a:prstGeom>
            <a:no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None/>
              </a:pPr>
              <a:r>
                <a:rPr lang="ru-RU" sz="2800">
                  <a:solidFill>
                    <a:schemeClr val="dk1"/>
                  </a:solidFill>
                </a:rPr>
                <a:t>Для припинення районної ради</a:t>
              </a:r>
              <a:endParaRPr sz="2800">
                <a:solidFill>
                  <a:schemeClr val="dk1"/>
                </a:solidFill>
              </a:endParaRPr>
            </a:p>
          </p:txBody>
        </p:sp>
        <p:sp>
          <p:nvSpPr>
            <p:cNvPr id="226" name="Google Shape;226;p10"/>
            <p:cNvSpPr/>
            <p:nvPr/>
          </p:nvSpPr>
          <p:spPr>
            <a:xfrm rot="10800000">
              <a:off x="0" y="0"/>
              <a:ext cx="4032448" cy="1779185"/>
            </a:xfrm>
            <a:prstGeom prst="upArrowCallout">
              <a:avLst>
                <a:gd fmla="val 25000" name="adj1"/>
                <a:gd fmla="val 25000" name="adj2"/>
                <a:gd fmla="val 25000" name="adj3"/>
                <a:gd fmla="val 64977" name="adj4"/>
              </a:avLst>
            </a:prstGeom>
            <a:gradFill>
              <a:gsLst>
                <a:gs pos="0">
                  <a:srgbClr val="FFFFFF"/>
                </a:gs>
                <a:gs pos="44000">
                  <a:srgbClr val="A2D7FF"/>
                </a:gs>
                <a:gs pos="100000">
                  <a:srgbClr val="3FB1FA"/>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10"/>
            <p:cNvSpPr txBox="1"/>
            <p:nvPr/>
          </p:nvSpPr>
          <p:spPr>
            <a:xfrm>
              <a:off x="0" y="0"/>
              <a:ext cx="4032448" cy="1156061"/>
            </a:xfrm>
            <a:prstGeom prst="rect">
              <a:avLst/>
            </a:prstGeom>
            <a:noFill/>
            <a:ln>
              <a:noFill/>
            </a:ln>
          </p:spPr>
          <p:txBody>
            <a:bodyPr anchorCtr="0" anchor="ctr" bIns="199125" lIns="199125" spcFirstLastPara="1" rIns="199125" wrap="square" tIns="199125">
              <a:noAutofit/>
            </a:bodyPr>
            <a:lstStyle/>
            <a:p>
              <a:pPr indent="0" lvl="0" marL="0" marR="0" rtl="0" algn="ctr">
                <a:lnSpc>
                  <a:spcPct val="90000"/>
                </a:lnSpc>
                <a:spcBef>
                  <a:spcPts val="0"/>
                </a:spcBef>
                <a:spcAft>
                  <a:spcPts val="0"/>
                </a:spcAft>
                <a:buNone/>
              </a:pPr>
              <a:r>
                <a:rPr lang="ru-RU" sz="2800">
                  <a:solidFill>
                    <a:schemeClr val="dk1"/>
                  </a:solidFill>
                </a:rPr>
                <a:t>Комісія з реорганізації</a:t>
              </a:r>
              <a:endParaRPr sz="2800">
                <a:solidFill>
                  <a:schemeClr val="dk1"/>
                </a:solidFill>
              </a:endParaRPr>
            </a:p>
          </p:txBody>
        </p:sp>
      </p:grpSp>
      <p:grpSp>
        <p:nvGrpSpPr>
          <p:cNvPr id="228" name="Google Shape;228;p10"/>
          <p:cNvGrpSpPr/>
          <p:nvPr/>
        </p:nvGrpSpPr>
        <p:grpSpPr>
          <a:xfrm>
            <a:off x="4675426" y="2410394"/>
            <a:ext cx="4032448" cy="1411678"/>
            <a:chOff x="0" y="-1"/>
            <a:chExt cx="4032448" cy="1411678"/>
          </a:xfrm>
        </p:grpSpPr>
        <p:sp>
          <p:nvSpPr>
            <p:cNvPr id="229" name="Google Shape;229;p10"/>
            <p:cNvSpPr/>
            <p:nvPr/>
          </p:nvSpPr>
          <p:spPr>
            <a:xfrm rot="10800000">
              <a:off x="0" y="-1"/>
              <a:ext cx="4032448" cy="1411678"/>
            </a:xfrm>
            <a:prstGeom prst="upArrowCallout">
              <a:avLst>
                <a:gd fmla="val 25000" name="adj1"/>
                <a:gd fmla="val 25000" name="adj2"/>
                <a:gd fmla="val 25000" name="adj3"/>
                <a:gd fmla="val 64977" name="adj4"/>
              </a:avLst>
            </a:prstGeom>
            <a:gradFill>
              <a:gsLst>
                <a:gs pos="0">
                  <a:srgbClr val="FFFFFF"/>
                </a:gs>
                <a:gs pos="44000">
                  <a:srgbClr val="A2D7FF"/>
                </a:gs>
                <a:gs pos="100000">
                  <a:srgbClr val="3FB1FA"/>
                </a:gs>
              </a:gsLst>
              <a:lin ang="5400000" scaled="0"/>
            </a:gra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0" name="Google Shape;230;p10"/>
            <p:cNvSpPr/>
            <p:nvPr/>
          </p:nvSpPr>
          <p:spPr>
            <a:xfrm>
              <a:off x="0" y="0"/>
              <a:ext cx="4032448" cy="917266"/>
            </a:xfrm>
            <a:prstGeom prst="rect">
              <a:avLst/>
            </a:prstGeom>
            <a:noFill/>
            <a:ln>
              <a:noFill/>
            </a:ln>
          </p:spPr>
          <p:txBody>
            <a:bodyPr anchorCtr="0" anchor="ctr" bIns="149350" lIns="149350" spcFirstLastPara="1" rIns="149350" wrap="square" tIns="149350">
              <a:noAutofit/>
            </a:bodyPr>
            <a:lstStyle/>
            <a:p>
              <a:pPr indent="0" lvl="0" marL="0" marR="0" rtl="0" algn="ctr">
                <a:lnSpc>
                  <a:spcPct val="90000"/>
                </a:lnSpc>
                <a:spcBef>
                  <a:spcPts val="0"/>
                </a:spcBef>
                <a:spcAft>
                  <a:spcPts val="0"/>
                </a:spcAft>
                <a:buNone/>
              </a:pPr>
              <a:r>
                <a:rPr lang="ru-RU" sz="2300">
                  <a:solidFill>
                    <a:schemeClr val="dk1"/>
                  </a:solidFill>
                </a:rPr>
                <a:t>Голова ради новоутвореного району</a:t>
              </a:r>
              <a:endParaRPr/>
            </a:p>
          </p:txBody>
        </p:sp>
      </p:grpSp>
      <p:sp>
        <p:nvSpPr>
          <p:cNvPr id="231" name="Google Shape;231;p10"/>
          <p:cNvSpPr/>
          <p:nvPr/>
        </p:nvSpPr>
        <p:spPr>
          <a:xfrm>
            <a:off x="4803732" y="3727237"/>
            <a:ext cx="3904142" cy="1785104"/>
          </a:xfrm>
          <a:prstGeom prst="rect">
            <a:avLst/>
          </a:prstGeom>
          <a:gradFill>
            <a:gsLst>
              <a:gs pos="0">
                <a:srgbClr val="76D2FF"/>
              </a:gs>
              <a:gs pos="100000">
                <a:srgbClr val="13A1EC"/>
              </a:gs>
            </a:gsLst>
            <a:lin ang="5400000" scaled="0"/>
          </a:gradFill>
          <a:ln>
            <a:noFill/>
          </a:ln>
          <a:effectLst>
            <a:outerShdw blurRad="50800" rotWithShape="0" dir="5400000" dist="25400">
              <a:srgbClr val="000000">
                <a:alpha val="37647"/>
              </a:srgbClr>
            </a:outerShdw>
          </a:effectLst>
        </p:spPr>
        <p:txBody>
          <a:bodyPr anchorCtr="0" anchor="t" bIns="45700" lIns="91425" spcFirstLastPara="1" rIns="91425" wrap="square" tIns="45700">
            <a:spAutoFit/>
          </a:bodyPr>
          <a:lstStyle/>
          <a:p>
            <a:pPr indent="0" lvl="0" marL="0" marR="0" rtl="0" algn="ctr">
              <a:spcBef>
                <a:spcPts val="0"/>
              </a:spcBef>
              <a:spcAft>
                <a:spcPts val="0"/>
              </a:spcAft>
              <a:buNone/>
            </a:pPr>
            <a:r>
              <a:rPr lang="ru-RU" sz="2300">
                <a:solidFill>
                  <a:schemeClr val="dk1"/>
                </a:solidFill>
              </a:rPr>
              <a:t>Для державної реєстрації створення </a:t>
            </a:r>
            <a:endParaRPr/>
          </a:p>
          <a:p>
            <a:pPr indent="0" lvl="0" marL="0" marR="0" rtl="0" algn="ctr">
              <a:spcBef>
                <a:spcPts val="0"/>
              </a:spcBef>
              <a:spcAft>
                <a:spcPts val="0"/>
              </a:spcAft>
              <a:buNone/>
            </a:pPr>
            <a:r>
              <a:rPr lang="ru-RU" sz="2300">
                <a:solidFill>
                  <a:schemeClr val="dk1"/>
                </a:solidFill>
              </a:rPr>
              <a:t>районної ради новоутвореного району</a:t>
            </a:r>
            <a:endParaRPr/>
          </a:p>
          <a:p>
            <a:pPr indent="0" lvl="0" marL="0" marR="0" rtl="0" algn="l">
              <a:spcBef>
                <a:spcPts val="0"/>
              </a:spcBef>
              <a:spcAft>
                <a:spcPts val="0"/>
              </a:spcAft>
              <a:buNone/>
            </a:pPr>
            <a:r>
              <a:rPr lang="ru-RU" sz="1800">
                <a:solidFill>
                  <a:schemeClr val="lt1"/>
                </a:solidFill>
                <a:latin typeface="Candara"/>
                <a:ea typeface="Candara"/>
                <a:cs typeface="Candara"/>
                <a:sym typeface="Candara"/>
              </a:rPr>
              <a:t> </a:t>
            </a:r>
            <a:endParaRPr sz="1800">
              <a:solidFill>
                <a:schemeClr val="lt1"/>
              </a:solidFill>
              <a:latin typeface="Candara"/>
              <a:ea typeface="Candara"/>
              <a:cs typeface="Candara"/>
              <a:sym typeface="Candara"/>
            </a:endParaRPr>
          </a:p>
        </p:txBody>
      </p:sp>
    </p:spTree>
  </p:cSld>
  <p:clrMapOvr>
    <a:masterClrMapping/>
  </p:clrMapOvr>
</p:sld>
</file>

<file path=ppt/theme/theme1.xml><?xml version="1.0" encoding="utf-8"?>
<a:theme xmlns:a="http://schemas.openxmlformats.org/drawingml/2006/main" xmlns:r="http://schemas.openxmlformats.org/officeDocument/2006/relationships" name="Волна">
  <a:themeElements>
    <a:clrScheme name="Волна">
      <a:dk1>
        <a:srgbClr val="000000"/>
      </a:dk1>
      <a:lt1>
        <a:srgbClr val="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Тема Office">
  <a:themeElements>
    <a:clrScheme name="Стандартная">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2018-10-09T14:14:00Z</dcterms:created>
  <dc:creator>user</dc:creator>
</cp:coreProperties>
</file>