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80" r:id="rId3"/>
  </p:sldMasterIdLst>
  <p:notesMasterIdLst>
    <p:notesMasterId r:id="rId16"/>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Lst>
  <p:sldSz cx="18288000" cy="10287000"/>
  <p:notesSz cx="6858000" cy="9947275"/>
  <p:embeddedFontLst>
    <p:embeddedFont>
      <p:font typeface="Arial Black" panose="020B0A04020102020204" pitchFamily="34" charset="0"/>
      <p:regular r:id="rId17"/>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K0HC8RvzGEaElArhGWikBZGW8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69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customschemas.google.com/relationships/presentationmetadata" Target="metadata"/><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962400" cy="373023"/>
          </a:xfrm>
          <a:prstGeom prst="rect">
            <a:avLst/>
          </a:prstGeom>
          <a:noFill/>
          <a:ln>
            <a:noFill/>
          </a:ln>
        </p:spPr>
        <p:txBody>
          <a:bodyPr spcFirstLastPara="1" wrap="square" lIns="92550" tIns="46275" rIns="92550" bIns="462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2"/>
            <a:ext cx="3962400" cy="373023"/>
          </a:xfrm>
          <a:prstGeom prst="rect">
            <a:avLst/>
          </a:prstGeom>
          <a:noFill/>
          <a:ln>
            <a:noFill/>
          </a:ln>
        </p:spPr>
        <p:txBody>
          <a:bodyPr spcFirstLastPara="1" wrap="square" lIns="92550" tIns="46275" rIns="92550" bIns="462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536809"/>
            <a:ext cx="7315200" cy="3352025"/>
          </a:xfrm>
          <a:prstGeom prst="rect">
            <a:avLst/>
          </a:prstGeom>
          <a:noFill/>
          <a:ln>
            <a:noFill/>
          </a:ln>
        </p:spPr>
        <p:txBody>
          <a:bodyPr spcFirstLastPara="1" wrap="square" lIns="92550" tIns="46275" rIns="92550" bIns="462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7073619"/>
            <a:ext cx="3962400" cy="371296"/>
          </a:xfrm>
          <a:prstGeom prst="rect">
            <a:avLst/>
          </a:prstGeom>
          <a:noFill/>
          <a:ln>
            <a:noFill/>
          </a:ln>
        </p:spPr>
        <p:txBody>
          <a:bodyPr spcFirstLastPara="1" wrap="square" lIns="92550" tIns="46275" rIns="92550" bIns="462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7073619"/>
            <a:ext cx="3962400" cy="371296"/>
          </a:xfrm>
          <a:prstGeom prst="rect">
            <a:avLst/>
          </a:prstGeom>
          <a:noFill/>
          <a:ln>
            <a:noFill/>
          </a:ln>
        </p:spPr>
        <p:txBody>
          <a:bodyPr spcFirstLastPara="1" wrap="square" lIns="92550" tIns="46275" rIns="92550" bIns="46275"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13715081f_2_39: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f13715081f_2_39:notes"/>
          <p:cNvSpPr txBox="1">
            <a:spLocks noGrp="1"/>
          </p:cNvSpPr>
          <p:nvPr>
            <p:ph type="body" idx="1"/>
          </p:nvPr>
        </p:nvSpPr>
        <p:spPr>
          <a:xfrm>
            <a:off x="685800" y="4724956"/>
            <a:ext cx="5486400" cy="447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f13715081f_2_39:notes"/>
          <p:cNvSpPr txBox="1">
            <a:spLocks noGrp="1"/>
          </p:cNvSpPr>
          <p:nvPr>
            <p:ph type="sldNum" idx="12"/>
          </p:nvPr>
        </p:nvSpPr>
        <p:spPr>
          <a:xfrm>
            <a:off x="3884613" y="9448185"/>
            <a:ext cx="2971800" cy="497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323" name="Google Shape;323;p10: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1: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331" name="Google Shape;331;p11: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339" name="Google Shape;339;p12: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243" name="Google Shape;243;p2: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251" name="Google Shape;251;p3: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4: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259" name="Google Shape;259;p4: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5: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271" name="Google Shape;271;p5: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282" name="Google Shape;282;p6: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305" name="Google Shape;305;p8: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9:notes"/>
          <p:cNvSpPr txBox="1">
            <a:spLocks noGrp="1"/>
          </p:cNvSpPr>
          <p:nvPr>
            <p:ph type="body" idx="1"/>
          </p:nvPr>
        </p:nvSpPr>
        <p:spPr>
          <a:xfrm>
            <a:off x="914400" y="3536809"/>
            <a:ext cx="7315200" cy="3352025"/>
          </a:xfrm>
          <a:prstGeom prst="rect">
            <a:avLst/>
          </a:prstGeom>
        </p:spPr>
        <p:txBody>
          <a:bodyPr spcFirstLastPara="1" wrap="square" lIns="92550" tIns="46275" rIns="92550" bIns="46275" anchor="t" anchorCtr="0">
            <a:noAutofit/>
          </a:bodyPr>
          <a:lstStyle/>
          <a:p>
            <a:pPr marL="0" lvl="0" indent="0" algn="l" rtl="0">
              <a:spcBef>
                <a:spcPts val="0"/>
              </a:spcBef>
              <a:spcAft>
                <a:spcPts val="0"/>
              </a:spcAft>
              <a:buNone/>
            </a:pPr>
            <a:endParaRPr/>
          </a:p>
        </p:txBody>
      </p:sp>
      <p:sp>
        <p:nvSpPr>
          <p:cNvPr id="312" name="Google Shape;312;p9:notes"/>
          <p:cNvSpPr>
            <a:spLocks noGrp="1" noRot="1" noChangeAspect="1"/>
          </p:cNvSpPr>
          <p:nvPr>
            <p:ph type="sldImg" idx="2"/>
          </p:nvPr>
        </p:nvSpPr>
        <p:spPr>
          <a:xfrm>
            <a:off x="2090738" y="558800"/>
            <a:ext cx="4960937" cy="27908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21"/>
        <p:cNvGrpSpPr/>
        <p:nvPr/>
      </p:nvGrpSpPr>
      <p:grpSpPr>
        <a:xfrm>
          <a:off x="0" y="0"/>
          <a:ext cx="0" cy="0"/>
          <a:chOff x="0" y="0"/>
          <a:chExt cx="0" cy="0"/>
        </a:xfrm>
      </p:grpSpPr>
      <p:sp>
        <p:nvSpPr>
          <p:cNvPr id="22" name="Google Shape;22;p1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10700146" y="2934892"/>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2699146" y="-894159"/>
            <a:ext cx="8717757" cy="116014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Пользовательский макет">
  <p:cSld name="1_Пользовательский макет">
    <p:spTree>
      <p:nvGrpSpPr>
        <p:cNvPr id="1" name="Shape 91"/>
        <p:cNvGrpSpPr/>
        <p:nvPr/>
      </p:nvGrpSpPr>
      <p:grpSpPr>
        <a:xfrm>
          <a:off x="0" y="0"/>
          <a:ext cx="0" cy="0"/>
          <a:chOff x="0" y="0"/>
          <a:chExt cx="0" cy="0"/>
        </a:xfrm>
      </p:grpSpPr>
      <p:sp>
        <p:nvSpPr>
          <p:cNvPr id="92" name="Google Shape;92;p17"/>
          <p:cNvSpPr>
            <a:spLocks noGrp="1"/>
          </p:cNvSpPr>
          <p:nvPr>
            <p:ph type="pic" idx="2"/>
          </p:nvPr>
        </p:nvSpPr>
        <p:spPr>
          <a:xfrm>
            <a:off x="9144000" y="621508"/>
            <a:ext cx="8234363" cy="4252913"/>
          </a:xfrm>
          <a:prstGeom prst="rect">
            <a:avLst/>
          </a:prstGeom>
          <a:noFill/>
          <a:ln>
            <a:noFill/>
          </a:ln>
        </p:spPr>
      </p:sp>
      <p:sp>
        <p:nvSpPr>
          <p:cNvPr id="93" name="Google Shape;93;p17"/>
          <p:cNvSpPr txBox="1">
            <a:spLocks noGrp="1"/>
          </p:cNvSpPr>
          <p:nvPr>
            <p:ph type="title"/>
          </p:nvPr>
        </p:nvSpPr>
        <p:spPr>
          <a:xfrm>
            <a:off x="925025" y="645706"/>
            <a:ext cx="7626863" cy="17608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7"/>
          <p:cNvSpPr txBox="1">
            <a:spLocks noGrp="1"/>
          </p:cNvSpPr>
          <p:nvPr>
            <p:ph type="body" idx="1"/>
          </p:nvPr>
        </p:nvSpPr>
        <p:spPr>
          <a:xfrm>
            <a:off x="909638" y="2917032"/>
            <a:ext cx="7560470" cy="70199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4200"/>
              <a:buNone/>
              <a:defRPr/>
            </a:lvl1pPr>
            <a:lvl2pPr marL="914400" lvl="1" indent="-228600" algn="l">
              <a:lnSpc>
                <a:spcPct val="90000"/>
              </a:lnSpc>
              <a:spcBef>
                <a:spcPts val="750"/>
              </a:spcBef>
              <a:spcAft>
                <a:spcPts val="0"/>
              </a:spcAft>
              <a:buClr>
                <a:schemeClr val="dk1"/>
              </a:buClr>
              <a:buSzPts val="3600"/>
              <a:buNone/>
              <a:defRPr/>
            </a:lvl2pPr>
            <a:lvl3pPr marL="1371600" lvl="2" indent="-228600" algn="l">
              <a:lnSpc>
                <a:spcPct val="90000"/>
              </a:lnSpc>
              <a:spcBef>
                <a:spcPts val="750"/>
              </a:spcBef>
              <a:spcAft>
                <a:spcPts val="0"/>
              </a:spcAft>
              <a:buClr>
                <a:schemeClr val="dk1"/>
              </a:buClr>
              <a:buSzPts val="3000"/>
              <a:buNone/>
              <a:defRPr/>
            </a:lvl3pPr>
            <a:lvl4pPr marL="1828800" lvl="3" indent="-228600" algn="l">
              <a:lnSpc>
                <a:spcPct val="90000"/>
              </a:lnSpc>
              <a:spcBef>
                <a:spcPts val="750"/>
              </a:spcBef>
              <a:spcAft>
                <a:spcPts val="0"/>
              </a:spcAft>
              <a:buClr>
                <a:schemeClr val="dk1"/>
              </a:buClr>
              <a:buSzPts val="2700"/>
              <a:buNone/>
              <a:defRPr/>
            </a:lvl4pPr>
            <a:lvl5pPr marL="2286000" lvl="4" indent="-228600" algn="l">
              <a:lnSpc>
                <a:spcPct val="90000"/>
              </a:lnSpc>
              <a:spcBef>
                <a:spcPts val="750"/>
              </a:spcBef>
              <a:spcAft>
                <a:spcPts val="0"/>
              </a:spcAft>
              <a:buClr>
                <a:schemeClr val="dk1"/>
              </a:buClr>
              <a:buSzPts val="2700"/>
              <a:buNone/>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5" name="Google Shape;95;p17"/>
          <p:cNvSpPr txBox="1">
            <a:spLocks noGrp="1"/>
          </p:cNvSpPr>
          <p:nvPr>
            <p:ph type="body" idx="3"/>
          </p:nvPr>
        </p:nvSpPr>
        <p:spPr>
          <a:xfrm>
            <a:off x="9144000" y="5412582"/>
            <a:ext cx="8234363" cy="45243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4200"/>
              <a:buNone/>
              <a:defRPr/>
            </a:lvl1pPr>
            <a:lvl2pPr marL="914400" lvl="1" indent="-228600" algn="l">
              <a:lnSpc>
                <a:spcPct val="90000"/>
              </a:lnSpc>
              <a:spcBef>
                <a:spcPts val="750"/>
              </a:spcBef>
              <a:spcAft>
                <a:spcPts val="0"/>
              </a:spcAft>
              <a:buClr>
                <a:schemeClr val="dk1"/>
              </a:buClr>
              <a:buSzPts val="3600"/>
              <a:buNone/>
              <a:defRPr/>
            </a:lvl2pPr>
            <a:lvl3pPr marL="1371600" lvl="2" indent="-228600" algn="l">
              <a:lnSpc>
                <a:spcPct val="90000"/>
              </a:lnSpc>
              <a:spcBef>
                <a:spcPts val="750"/>
              </a:spcBef>
              <a:spcAft>
                <a:spcPts val="0"/>
              </a:spcAft>
              <a:buClr>
                <a:schemeClr val="dk1"/>
              </a:buClr>
              <a:buSzPts val="3000"/>
              <a:buNone/>
              <a:defRPr/>
            </a:lvl3pPr>
            <a:lvl4pPr marL="1828800" lvl="3" indent="-228600" algn="l">
              <a:lnSpc>
                <a:spcPct val="90000"/>
              </a:lnSpc>
              <a:spcBef>
                <a:spcPts val="750"/>
              </a:spcBef>
              <a:spcAft>
                <a:spcPts val="0"/>
              </a:spcAft>
              <a:buClr>
                <a:schemeClr val="dk1"/>
              </a:buClr>
              <a:buSzPts val="2700"/>
              <a:buFont typeface="Arial"/>
              <a:buNone/>
              <a:defRPr/>
            </a:lvl4pPr>
            <a:lvl5pPr marL="2286000" lvl="4" indent="-228600" algn="l">
              <a:lnSpc>
                <a:spcPct val="90000"/>
              </a:lnSpc>
              <a:spcBef>
                <a:spcPts val="750"/>
              </a:spcBef>
              <a:spcAft>
                <a:spcPts val="0"/>
              </a:spcAft>
              <a:buClr>
                <a:schemeClr val="dk1"/>
              </a:buClr>
              <a:buSzPts val="2700"/>
              <a:buNone/>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6" name="Google Shape;96;p17"/>
          <p:cNvSpPr/>
          <p:nvPr/>
        </p:nvSpPr>
        <p:spPr>
          <a:xfrm>
            <a:off x="0" y="9598500"/>
            <a:ext cx="18288001" cy="688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alibri"/>
              <a:buNone/>
            </a:pPr>
            <a:endParaRPr sz="27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97"/>
        <p:cNvGrpSpPr/>
        <p:nvPr/>
      </p:nvGrpSpPr>
      <p:grpSpPr>
        <a:xfrm>
          <a:off x="0" y="0"/>
          <a:ext cx="0" cy="0"/>
          <a:chOff x="0" y="0"/>
          <a:chExt cx="0" cy="0"/>
        </a:xfrm>
      </p:grpSpPr>
      <p:sp>
        <p:nvSpPr>
          <p:cNvPr id="98" name="Google Shape;98;p1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01"/>
        <p:cNvGrpSpPr/>
        <p:nvPr/>
      </p:nvGrpSpPr>
      <p:grpSpPr>
        <a:xfrm>
          <a:off x="0" y="0"/>
          <a:ext cx="0" cy="0"/>
          <a:chOff x="0" y="0"/>
          <a:chExt cx="0" cy="0"/>
        </a:xfrm>
      </p:grpSpPr>
      <p:sp>
        <p:nvSpPr>
          <p:cNvPr id="102" name="Google Shape;102;p28"/>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8"/>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sp>
        <p:nvSpPr>
          <p:cNvPr id="104" name="Google Shape;104;p2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Пользовательский макет">
  <p:cSld name="3_Пользовательский макет">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6600"/>
              <a:buFont typeface="Calibri"/>
              <a:buNone/>
              <a:defRPr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Пользовательский макет">
  <p:cSld name="Пользовательский макет">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405432" y="3456001"/>
            <a:ext cx="8941068"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6600"/>
              <a:buFont typeface="Calibri"/>
              <a:buNone/>
              <a:defRPr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0"/>
          <p:cNvSpPr>
            <a:spLocks noGrp="1"/>
          </p:cNvSpPr>
          <p:nvPr>
            <p:ph type="pic" idx="2"/>
          </p:nvPr>
        </p:nvSpPr>
        <p:spPr>
          <a:xfrm>
            <a:off x="10156032" y="0"/>
            <a:ext cx="8131968" cy="10287000"/>
          </a:xfrm>
          <a:prstGeom prst="rect">
            <a:avLst/>
          </a:prstGeom>
          <a:noFill/>
          <a:ln>
            <a:noFill/>
          </a:ln>
        </p:spPr>
      </p:sp>
      <p:sp>
        <p:nvSpPr>
          <p:cNvPr id="115" name="Google Shape;115;p30"/>
          <p:cNvSpPr txBox="1">
            <a:spLocks noGrp="1"/>
          </p:cNvSpPr>
          <p:nvPr>
            <p:ph type="body" idx="1"/>
          </p:nvPr>
        </p:nvSpPr>
        <p:spPr>
          <a:xfrm>
            <a:off x="369095" y="5953126"/>
            <a:ext cx="9043988" cy="29694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accent1"/>
              </a:buClr>
              <a:buSzPts val="4200"/>
              <a:buNone/>
              <a:defRPr>
                <a:solidFill>
                  <a:schemeClr val="accent1"/>
                </a:solidFill>
              </a:defRPr>
            </a:lvl1pPr>
            <a:lvl2pPr marL="914400" lvl="1" indent="-228600" algn="l">
              <a:lnSpc>
                <a:spcPct val="90000"/>
              </a:lnSpc>
              <a:spcBef>
                <a:spcPts val="750"/>
              </a:spcBef>
              <a:spcAft>
                <a:spcPts val="0"/>
              </a:spcAft>
              <a:buClr>
                <a:schemeClr val="accent1"/>
              </a:buClr>
              <a:buSzPts val="3600"/>
              <a:buNone/>
              <a:defRPr>
                <a:solidFill>
                  <a:schemeClr val="accent1"/>
                </a:solidFill>
              </a:defRPr>
            </a:lvl2pPr>
            <a:lvl3pPr marL="1371600" lvl="2" indent="-228600" algn="l">
              <a:lnSpc>
                <a:spcPct val="90000"/>
              </a:lnSpc>
              <a:spcBef>
                <a:spcPts val="750"/>
              </a:spcBef>
              <a:spcAft>
                <a:spcPts val="0"/>
              </a:spcAft>
              <a:buClr>
                <a:schemeClr val="accent1"/>
              </a:buClr>
              <a:buSzPts val="3000"/>
              <a:buNone/>
              <a:defRPr>
                <a:solidFill>
                  <a:schemeClr val="accent1"/>
                </a:solidFill>
              </a:defRPr>
            </a:lvl3pPr>
            <a:lvl4pPr marL="1828800" lvl="3" indent="-228600" algn="l">
              <a:lnSpc>
                <a:spcPct val="90000"/>
              </a:lnSpc>
              <a:spcBef>
                <a:spcPts val="750"/>
              </a:spcBef>
              <a:spcAft>
                <a:spcPts val="0"/>
              </a:spcAft>
              <a:buClr>
                <a:schemeClr val="accent1"/>
              </a:buClr>
              <a:buSzPts val="2700"/>
              <a:buNone/>
              <a:defRPr>
                <a:solidFill>
                  <a:schemeClr val="accent1"/>
                </a:solidFill>
              </a:defRPr>
            </a:lvl4pPr>
            <a:lvl5pPr marL="2286000" lvl="4" indent="-228600" algn="l">
              <a:lnSpc>
                <a:spcPct val="90000"/>
              </a:lnSpc>
              <a:spcBef>
                <a:spcPts val="750"/>
              </a:spcBef>
              <a:spcAft>
                <a:spcPts val="0"/>
              </a:spcAft>
              <a:buClr>
                <a:schemeClr val="accent1"/>
              </a:buClr>
              <a:buSzPts val="2700"/>
              <a:buNone/>
              <a:defRPr>
                <a:solidFill>
                  <a:schemeClr val="accent1"/>
                </a:solidFill>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Пользовательский макет">
  <p:cSld name="2_Пользовательский макет">
    <p:spTree>
      <p:nvGrpSpPr>
        <p:cNvPr id="1" name="Shape 116"/>
        <p:cNvGrpSpPr/>
        <p:nvPr/>
      </p:nvGrpSpPr>
      <p:grpSpPr>
        <a:xfrm>
          <a:off x="0" y="0"/>
          <a:ext cx="0" cy="0"/>
          <a:chOff x="0" y="0"/>
          <a:chExt cx="0" cy="0"/>
        </a:xfrm>
      </p:grpSpPr>
      <p:sp>
        <p:nvSpPr>
          <p:cNvPr id="117" name="Google Shape;117;p31"/>
          <p:cNvSpPr/>
          <p:nvPr/>
        </p:nvSpPr>
        <p:spPr>
          <a:xfrm>
            <a:off x="0" y="1"/>
            <a:ext cx="18288001" cy="2738438"/>
          </a:xfrm>
          <a:prstGeom prst="rect">
            <a:avLst/>
          </a:prstGeom>
          <a:solidFill>
            <a:schemeClr val="accent1"/>
          </a:solidFill>
          <a:ln w="12700" cap="flat" cmpd="sng">
            <a:solidFill>
              <a:srgbClr val="0225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18" name="Google Shape;118;p31"/>
          <p:cNvSpPr>
            <a:spLocks noGrp="1"/>
          </p:cNvSpPr>
          <p:nvPr>
            <p:ph type="pic" idx="2"/>
          </p:nvPr>
        </p:nvSpPr>
        <p:spPr>
          <a:xfrm>
            <a:off x="876077" y="890588"/>
            <a:ext cx="8234363" cy="4286097"/>
          </a:xfrm>
          <a:prstGeom prst="rect">
            <a:avLst/>
          </a:prstGeom>
          <a:noFill/>
          <a:ln>
            <a:noFill/>
          </a:ln>
        </p:spPr>
      </p:sp>
      <p:sp>
        <p:nvSpPr>
          <p:cNvPr id="119" name="Google Shape;119;p31"/>
          <p:cNvSpPr txBox="1">
            <a:spLocks noGrp="1"/>
          </p:cNvSpPr>
          <p:nvPr>
            <p:ph type="title"/>
          </p:nvPr>
        </p:nvSpPr>
        <p:spPr>
          <a:xfrm>
            <a:off x="9684001" y="890588"/>
            <a:ext cx="7727924" cy="15583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6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1"/>
          <p:cNvSpPr txBox="1">
            <a:spLocks noGrp="1"/>
          </p:cNvSpPr>
          <p:nvPr>
            <p:ph type="body" idx="1"/>
          </p:nvPr>
        </p:nvSpPr>
        <p:spPr>
          <a:xfrm>
            <a:off x="9684545" y="2917033"/>
            <a:ext cx="7727156" cy="72223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4200"/>
              <a:buNone/>
              <a:defRPr/>
            </a:lvl1pPr>
            <a:lvl2pPr marL="914400" lvl="1" indent="-228600" algn="l">
              <a:lnSpc>
                <a:spcPct val="90000"/>
              </a:lnSpc>
              <a:spcBef>
                <a:spcPts val="750"/>
              </a:spcBef>
              <a:spcAft>
                <a:spcPts val="0"/>
              </a:spcAft>
              <a:buClr>
                <a:schemeClr val="dk1"/>
              </a:buClr>
              <a:buSzPts val="3600"/>
              <a:buNone/>
              <a:defRPr/>
            </a:lvl2pPr>
            <a:lvl3pPr marL="1371600" lvl="2" indent="-228600" algn="l">
              <a:lnSpc>
                <a:spcPct val="90000"/>
              </a:lnSpc>
              <a:spcBef>
                <a:spcPts val="750"/>
              </a:spcBef>
              <a:spcAft>
                <a:spcPts val="0"/>
              </a:spcAft>
              <a:buClr>
                <a:schemeClr val="dk1"/>
              </a:buClr>
              <a:buSzPts val="3000"/>
              <a:buFont typeface="Arial"/>
              <a:buNone/>
              <a:defRPr/>
            </a:lvl3pPr>
            <a:lvl4pPr marL="1828800" lvl="3" indent="-228600" algn="l">
              <a:lnSpc>
                <a:spcPct val="90000"/>
              </a:lnSpc>
              <a:spcBef>
                <a:spcPts val="750"/>
              </a:spcBef>
              <a:spcAft>
                <a:spcPts val="0"/>
              </a:spcAft>
              <a:buClr>
                <a:schemeClr val="dk1"/>
              </a:buClr>
              <a:buSzPts val="2700"/>
              <a:buNone/>
              <a:defRPr/>
            </a:lvl4pPr>
            <a:lvl5pPr marL="2286000" lvl="4" indent="-228600" algn="l">
              <a:lnSpc>
                <a:spcPct val="90000"/>
              </a:lnSpc>
              <a:spcBef>
                <a:spcPts val="750"/>
              </a:spcBef>
              <a:spcAft>
                <a:spcPts val="0"/>
              </a:spcAft>
              <a:buClr>
                <a:schemeClr val="dk1"/>
              </a:buClr>
              <a:buSzPts val="2700"/>
              <a:buNone/>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1" name="Google Shape;121;p31"/>
          <p:cNvSpPr txBox="1">
            <a:spLocks noGrp="1"/>
          </p:cNvSpPr>
          <p:nvPr>
            <p:ph type="body" idx="3"/>
          </p:nvPr>
        </p:nvSpPr>
        <p:spPr>
          <a:xfrm>
            <a:off x="876301" y="5750720"/>
            <a:ext cx="8234363" cy="43886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4200"/>
              <a:buNone/>
              <a:defRPr/>
            </a:lvl1pPr>
            <a:lvl2pPr marL="914400" lvl="1" indent="-228600" algn="l">
              <a:lnSpc>
                <a:spcPct val="90000"/>
              </a:lnSpc>
              <a:spcBef>
                <a:spcPts val="750"/>
              </a:spcBef>
              <a:spcAft>
                <a:spcPts val="0"/>
              </a:spcAft>
              <a:buClr>
                <a:schemeClr val="dk1"/>
              </a:buClr>
              <a:buSzPts val="3600"/>
              <a:buNone/>
              <a:defRPr/>
            </a:lvl2pPr>
            <a:lvl3pPr marL="1371600" lvl="2" indent="-228600" algn="l">
              <a:lnSpc>
                <a:spcPct val="90000"/>
              </a:lnSpc>
              <a:spcBef>
                <a:spcPts val="750"/>
              </a:spcBef>
              <a:spcAft>
                <a:spcPts val="0"/>
              </a:spcAft>
              <a:buClr>
                <a:schemeClr val="dk1"/>
              </a:buClr>
              <a:buSzPts val="3000"/>
              <a:buNone/>
              <a:defRPr/>
            </a:lvl3pPr>
            <a:lvl4pPr marL="1828800" lvl="3" indent="-228600" algn="l">
              <a:lnSpc>
                <a:spcPct val="90000"/>
              </a:lnSpc>
              <a:spcBef>
                <a:spcPts val="750"/>
              </a:spcBef>
              <a:spcAft>
                <a:spcPts val="0"/>
              </a:spcAft>
              <a:buClr>
                <a:schemeClr val="dk1"/>
              </a:buClr>
              <a:buSzPts val="2700"/>
              <a:buNone/>
              <a:defRPr/>
            </a:lvl4pPr>
            <a:lvl5pPr marL="2286000" lvl="4" indent="-228600" algn="l">
              <a:lnSpc>
                <a:spcPct val="90000"/>
              </a:lnSpc>
              <a:spcBef>
                <a:spcPts val="750"/>
              </a:spcBef>
              <a:spcAft>
                <a:spcPts val="0"/>
              </a:spcAft>
              <a:buClr>
                <a:schemeClr val="dk1"/>
              </a:buClr>
              <a:buSzPts val="2700"/>
              <a:buNone/>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2" name="Google Shape;122;p31"/>
          <p:cNvSpPr/>
          <p:nvPr/>
        </p:nvSpPr>
        <p:spPr>
          <a:xfrm>
            <a:off x="0" y="9598500"/>
            <a:ext cx="18288001" cy="688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alibri"/>
              <a:buNone/>
            </a:pPr>
            <a:endParaRPr sz="27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Пользовательский макет">
  <p:cSld name="4_Пользовательский макет">
    <p:spTree>
      <p:nvGrpSpPr>
        <p:cNvPr id="1" name="Shape 123"/>
        <p:cNvGrpSpPr/>
        <p:nvPr/>
      </p:nvGrpSpPr>
      <p:grpSpPr>
        <a:xfrm>
          <a:off x="0" y="0"/>
          <a:ext cx="0" cy="0"/>
          <a:chOff x="0" y="0"/>
          <a:chExt cx="0" cy="0"/>
        </a:xfrm>
      </p:grpSpPr>
      <p:sp>
        <p:nvSpPr>
          <p:cNvPr id="124" name="Google Shape;124;p32"/>
          <p:cNvSpPr>
            <a:spLocks noGrp="1"/>
          </p:cNvSpPr>
          <p:nvPr>
            <p:ph type="pic" idx="2"/>
          </p:nvPr>
        </p:nvSpPr>
        <p:spPr>
          <a:xfrm>
            <a:off x="888184" y="823294"/>
            <a:ext cx="8234363" cy="8640413"/>
          </a:xfrm>
          <a:prstGeom prst="rect">
            <a:avLst/>
          </a:prstGeom>
          <a:noFill/>
          <a:ln>
            <a:noFill/>
          </a:ln>
        </p:spPr>
      </p:sp>
      <p:sp>
        <p:nvSpPr>
          <p:cNvPr id="125" name="Google Shape;125;p32"/>
          <p:cNvSpPr txBox="1">
            <a:spLocks noGrp="1"/>
          </p:cNvSpPr>
          <p:nvPr>
            <p:ph type="title"/>
          </p:nvPr>
        </p:nvSpPr>
        <p:spPr>
          <a:xfrm>
            <a:off x="9616500" y="823294"/>
            <a:ext cx="7783317" cy="15583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9615488" y="2847976"/>
            <a:ext cx="7784307" cy="66151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4200"/>
              <a:buNone/>
              <a:defRPr/>
            </a:lvl1pPr>
            <a:lvl2pPr marL="914400" lvl="1" indent="-228600" algn="l">
              <a:lnSpc>
                <a:spcPct val="90000"/>
              </a:lnSpc>
              <a:spcBef>
                <a:spcPts val="750"/>
              </a:spcBef>
              <a:spcAft>
                <a:spcPts val="0"/>
              </a:spcAft>
              <a:buClr>
                <a:schemeClr val="dk1"/>
              </a:buClr>
              <a:buSzPts val="3600"/>
              <a:buNone/>
              <a:defRPr/>
            </a:lvl2pPr>
            <a:lvl3pPr marL="1371600" lvl="2" indent="-228600" algn="l">
              <a:lnSpc>
                <a:spcPct val="90000"/>
              </a:lnSpc>
              <a:spcBef>
                <a:spcPts val="750"/>
              </a:spcBef>
              <a:spcAft>
                <a:spcPts val="0"/>
              </a:spcAft>
              <a:buClr>
                <a:schemeClr val="dk1"/>
              </a:buClr>
              <a:buSzPts val="3000"/>
              <a:buNone/>
              <a:defRPr/>
            </a:lvl3pPr>
            <a:lvl4pPr marL="1828800" lvl="3" indent="-228600" algn="l">
              <a:lnSpc>
                <a:spcPct val="90000"/>
              </a:lnSpc>
              <a:spcBef>
                <a:spcPts val="750"/>
              </a:spcBef>
              <a:spcAft>
                <a:spcPts val="0"/>
              </a:spcAft>
              <a:buClr>
                <a:schemeClr val="dk1"/>
              </a:buClr>
              <a:buSzPts val="2700"/>
              <a:buNone/>
              <a:defRPr/>
            </a:lvl4pPr>
            <a:lvl5pPr marL="2286000" lvl="4" indent="-228600" algn="l">
              <a:lnSpc>
                <a:spcPct val="90000"/>
              </a:lnSpc>
              <a:spcBef>
                <a:spcPts val="750"/>
              </a:spcBef>
              <a:spcAft>
                <a:spcPts val="0"/>
              </a:spcAft>
              <a:buClr>
                <a:schemeClr val="dk1"/>
              </a:buClr>
              <a:buSzPts val="2700"/>
              <a:buNone/>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7" name="Google Shape;127;p32"/>
          <p:cNvSpPr/>
          <p:nvPr/>
        </p:nvSpPr>
        <p:spPr>
          <a:xfrm>
            <a:off x="0" y="9598500"/>
            <a:ext cx="18288001" cy="688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alibri"/>
              <a:buNone/>
            </a:pPr>
            <a:endParaRPr sz="27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Пользовательский макет">
  <p:cSld name="5_Пользовательский макет">
    <p:spTree>
      <p:nvGrpSpPr>
        <p:cNvPr id="1" name="Shape 128"/>
        <p:cNvGrpSpPr/>
        <p:nvPr/>
      </p:nvGrpSpPr>
      <p:grpSpPr>
        <a:xfrm>
          <a:off x="0" y="0"/>
          <a:ext cx="0" cy="0"/>
          <a:chOff x="0" y="0"/>
          <a:chExt cx="0" cy="0"/>
        </a:xfrm>
      </p:grpSpPr>
      <p:sp>
        <p:nvSpPr>
          <p:cNvPr id="129" name="Google Shape;129;p33"/>
          <p:cNvSpPr/>
          <p:nvPr/>
        </p:nvSpPr>
        <p:spPr>
          <a:xfrm>
            <a:off x="9165457" y="0"/>
            <a:ext cx="9122543" cy="10287000"/>
          </a:xfrm>
          <a:prstGeom prst="rect">
            <a:avLst/>
          </a:prstGeom>
          <a:solidFill>
            <a:schemeClr val="accent1"/>
          </a:solidFill>
          <a:ln w="12700" cap="flat" cmpd="sng">
            <a:solidFill>
              <a:srgbClr val="0225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30" name="Google Shape;130;p33"/>
          <p:cNvSpPr>
            <a:spLocks noGrp="1"/>
          </p:cNvSpPr>
          <p:nvPr>
            <p:ph type="pic" idx="2"/>
          </p:nvPr>
        </p:nvSpPr>
        <p:spPr>
          <a:xfrm>
            <a:off x="1448999" y="823295"/>
            <a:ext cx="6828254" cy="4320207"/>
          </a:xfrm>
          <a:prstGeom prst="rect">
            <a:avLst/>
          </a:prstGeom>
          <a:noFill/>
          <a:ln>
            <a:noFill/>
          </a:ln>
        </p:spPr>
      </p:sp>
      <p:sp>
        <p:nvSpPr>
          <p:cNvPr id="131" name="Google Shape;131;p33"/>
          <p:cNvSpPr txBox="1">
            <a:spLocks noGrp="1"/>
          </p:cNvSpPr>
          <p:nvPr>
            <p:ph type="body" idx="1"/>
          </p:nvPr>
        </p:nvSpPr>
        <p:spPr>
          <a:xfrm>
            <a:off x="9615488" y="2847976"/>
            <a:ext cx="7784307" cy="66151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4200"/>
              <a:buNone/>
              <a:defRPr>
                <a:solidFill>
                  <a:schemeClr val="lt1"/>
                </a:solidFill>
              </a:defRPr>
            </a:lvl1pPr>
            <a:lvl2pPr marL="914400" lvl="1" indent="-228600" algn="l">
              <a:lnSpc>
                <a:spcPct val="90000"/>
              </a:lnSpc>
              <a:spcBef>
                <a:spcPts val="750"/>
              </a:spcBef>
              <a:spcAft>
                <a:spcPts val="0"/>
              </a:spcAft>
              <a:buClr>
                <a:schemeClr val="lt1"/>
              </a:buClr>
              <a:buSzPts val="3600"/>
              <a:buNone/>
              <a:defRPr>
                <a:solidFill>
                  <a:schemeClr val="lt1"/>
                </a:solidFill>
              </a:defRPr>
            </a:lvl2pPr>
            <a:lvl3pPr marL="1371600" lvl="2" indent="-228600" algn="l">
              <a:lnSpc>
                <a:spcPct val="90000"/>
              </a:lnSpc>
              <a:spcBef>
                <a:spcPts val="750"/>
              </a:spcBef>
              <a:spcAft>
                <a:spcPts val="0"/>
              </a:spcAft>
              <a:buClr>
                <a:schemeClr val="lt1"/>
              </a:buClr>
              <a:buSzPts val="3000"/>
              <a:buNone/>
              <a:defRPr>
                <a:solidFill>
                  <a:schemeClr val="lt1"/>
                </a:solidFill>
              </a:defRPr>
            </a:lvl3pPr>
            <a:lvl4pPr marL="1828800" lvl="3" indent="-228600" algn="l">
              <a:lnSpc>
                <a:spcPct val="90000"/>
              </a:lnSpc>
              <a:spcBef>
                <a:spcPts val="750"/>
              </a:spcBef>
              <a:spcAft>
                <a:spcPts val="0"/>
              </a:spcAft>
              <a:buClr>
                <a:schemeClr val="lt1"/>
              </a:buClr>
              <a:buSzPts val="2700"/>
              <a:buNone/>
              <a:defRPr>
                <a:solidFill>
                  <a:schemeClr val="lt1"/>
                </a:solidFill>
              </a:defRPr>
            </a:lvl4pPr>
            <a:lvl5pPr marL="2286000" lvl="4" indent="-228600" algn="l">
              <a:lnSpc>
                <a:spcPct val="90000"/>
              </a:lnSpc>
              <a:spcBef>
                <a:spcPts val="750"/>
              </a:spcBef>
              <a:spcAft>
                <a:spcPts val="0"/>
              </a:spcAft>
              <a:buClr>
                <a:schemeClr val="lt1"/>
              </a:buClr>
              <a:buSzPts val="2700"/>
              <a:buNone/>
              <a:defRPr>
                <a:solidFill>
                  <a:schemeClr val="lt1"/>
                </a:solidFill>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2" name="Google Shape;132;p33"/>
          <p:cNvSpPr txBox="1">
            <a:spLocks noGrp="1"/>
          </p:cNvSpPr>
          <p:nvPr>
            <p:ph type="title"/>
          </p:nvPr>
        </p:nvSpPr>
        <p:spPr>
          <a:xfrm>
            <a:off x="888184" y="5548502"/>
            <a:ext cx="7839101" cy="1147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3"/>
          <p:cNvSpPr txBox="1">
            <a:spLocks noGrp="1"/>
          </p:cNvSpPr>
          <p:nvPr>
            <p:ph type="body" idx="3"/>
          </p:nvPr>
        </p:nvSpPr>
        <p:spPr>
          <a:xfrm>
            <a:off x="888207" y="7100888"/>
            <a:ext cx="7839075" cy="27670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4200"/>
              <a:buNone/>
              <a:defRPr/>
            </a:lvl1pPr>
            <a:lvl2pPr marL="914400" lvl="1" indent="-228600" algn="l">
              <a:lnSpc>
                <a:spcPct val="90000"/>
              </a:lnSpc>
              <a:spcBef>
                <a:spcPts val="750"/>
              </a:spcBef>
              <a:spcAft>
                <a:spcPts val="0"/>
              </a:spcAft>
              <a:buClr>
                <a:schemeClr val="dk1"/>
              </a:buClr>
              <a:buSzPts val="3600"/>
              <a:buNone/>
              <a:defRPr/>
            </a:lvl2pPr>
            <a:lvl3pPr marL="1371600" lvl="2" indent="-228600" algn="l">
              <a:lnSpc>
                <a:spcPct val="90000"/>
              </a:lnSpc>
              <a:spcBef>
                <a:spcPts val="750"/>
              </a:spcBef>
              <a:spcAft>
                <a:spcPts val="0"/>
              </a:spcAft>
              <a:buClr>
                <a:schemeClr val="dk1"/>
              </a:buClr>
              <a:buSzPts val="3000"/>
              <a:buNone/>
              <a:defRPr/>
            </a:lvl3pPr>
            <a:lvl4pPr marL="1828800" lvl="3" indent="-228600" algn="l">
              <a:lnSpc>
                <a:spcPct val="90000"/>
              </a:lnSpc>
              <a:spcBef>
                <a:spcPts val="750"/>
              </a:spcBef>
              <a:spcAft>
                <a:spcPts val="0"/>
              </a:spcAft>
              <a:buClr>
                <a:schemeClr val="dk1"/>
              </a:buClr>
              <a:buSzPts val="2700"/>
              <a:buNone/>
              <a:defRPr/>
            </a:lvl4pPr>
            <a:lvl5pPr marL="2286000" lvl="4" indent="-228600" algn="l">
              <a:lnSpc>
                <a:spcPct val="90000"/>
              </a:lnSpc>
              <a:spcBef>
                <a:spcPts val="750"/>
              </a:spcBef>
              <a:spcAft>
                <a:spcPts val="0"/>
              </a:spcAft>
              <a:buClr>
                <a:schemeClr val="dk1"/>
              </a:buClr>
              <a:buSzPts val="2700"/>
              <a:buNone/>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34"/>
        <p:cNvGrpSpPr/>
        <p:nvPr/>
      </p:nvGrpSpPr>
      <p:grpSpPr>
        <a:xfrm>
          <a:off x="0" y="0"/>
          <a:ext cx="0" cy="0"/>
          <a:chOff x="0" y="0"/>
          <a:chExt cx="0" cy="0"/>
        </a:xfrm>
      </p:grpSpPr>
      <p:sp>
        <p:nvSpPr>
          <p:cNvPr id="135" name="Google Shape;135;p34"/>
          <p:cNvSpPr/>
          <p:nvPr/>
        </p:nvSpPr>
        <p:spPr>
          <a:xfrm>
            <a:off x="0" y="1"/>
            <a:ext cx="18288001" cy="2738438"/>
          </a:xfrm>
          <a:prstGeom prst="rect">
            <a:avLst/>
          </a:prstGeom>
          <a:solidFill>
            <a:schemeClr val="accent1"/>
          </a:solidFill>
          <a:ln w="12700" cap="flat" cmpd="sng">
            <a:solidFill>
              <a:srgbClr val="0225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36" name="Google Shape;136;p34"/>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6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34"/>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8" name="Google Shape;138;p34"/>
          <p:cNvSpPr/>
          <p:nvPr/>
        </p:nvSpPr>
        <p:spPr>
          <a:xfrm>
            <a:off x="0" y="9739313"/>
            <a:ext cx="18288001" cy="54768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700"/>
              <a:buFont typeface="Calibri"/>
              <a:buNone/>
            </a:pPr>
            <a:endParaRPr sz="2700" b="0" i="0" u="none" strike="noStrike" cap="none">
              <a:solidFill>
                <a:srgbClr val="FBB81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 name="Google Shape;28;p1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39"/>
        <p:cNvGrpSpPr/>
        <p:nvPr/>
      </p:nvGrpSpPr>
      <p:grpSpPr>
        <a:xfrm>
          <a:off x="0" y="0"/>
          <a:ext cx="0" cy="0"/>
          <a:chOff x="0" y="0"/>
          <a:chExt cx="0" cy="0"/>
        </a:xfrm>
      </p:grpSpPr>
      <p:sp>
        <p:nvSpPr>
          <p:cNvPr id="140" name="Google Shape;140;p35"/>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5"/>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888888"/>
              </a:buClr>
              <a:buSzPts val="3600"/>
              <a:buNone/>
              <a:defRPr sz="3600">
                <a:solidFill>
                  <a:srgbClr val="888888"/>
                </a:solidFill>
              </a:defRPr>
            </a:lvl1pPr>
            <a:lvl2pPr marL="914400" lvl="1" indent="-228600" algn="l">
              <a:lnSpc>
                <a:spcPct val="90000"/>
              </a:lnSpc>
              <a:spcBef>
                <a:spcPts val="750"/>
              </a:spcBef>
              <a:spcAft>
                <a:spcPts val="0"/>
              </a:spcAft>
              <a:buClr>
                <a:srgbClr val="888888"/>
              </a:buClr>
              <a:buSzPts val="3000"/>
              <a:buNone/>
              <a:defRPr sz="3000">
                <a:solidFill>
                  <a:srgbClr val="888888"/>
                </a:solidFill>
              </a:defRPr>
            </a:lvl2pPr>
            <a:lvl3pPr marL="1371600" lvl="2" indent="-228600" algn="l">
              <a:lnSpc>
                <a:spcPct val="90000"/>
              </a:lnSpc>
              <a:spcBef>
                <a:spcPts val="750"/>
              </a:spcBef>
              <a:spcAft>
                <a:spcPts val="0"/>
              </a:spcAft>
              <a:buClr>
                <a:srgbClr val="888888"/>
              </a:buClr>
              <a:buSzPts val="2700"/>
              <a:buNone/>
              <a:defRPr sz="2700">
                <a:solidFill>
                  <a:srgbClr val="888888"/>
                </a:solidFill>
              </a:defRPr>
            </a:lvl3pPr>
            <a:lvl4pPr marL="1828800" lvl="3" indent="-228600" algn="l">
              <a:lnSpc>
                <a:spcPct val="90000"/>
              </a:lnSpc>
              <a:spcBef>
                <a:spcPts val="750"/>
              </a:spcBef>
              <a:spcAft>
                <a:spcPts val="0"/>
              </a:spcAft>
              <a:buClr>
                <a:srgbClr val="888888"/>
              </a:buClr>
              <a:buSzPts val="2400"/>
              <a:buNone/>
              <a:defRPr sz="2400">
                <a:solidFill>
                  <a:srgbClr val="888888"/>
                </a:solidFill>
              </a:defRPr>
            </a:lvl4pPr>
            <a:lvl5pPr marL="2286000" lvl="4" indent="-228600" algn="l">
              <a:lnSpc>
                <a:spcPct val="90000"/>
              </a:lnSpc>
              <a:spcBef>
                <a:spcPts val="750"/>
              </a:spcBef>
              <a:spcAft>
                <a:spcPts val="0"/>
              </a:spcAft>
              <a:buClr>
                <a:srgbClr val="888888"/>
              </a:buClr>
              <a:buSzPts val="2400"/>
              <a:buNone/>
              <a:defRPr sz="2400">
                <a:solidFill>
                  <a:srgbClr val="888888"/>
                </a:solidFill>
              </a:defRPr>
            </a:lvl5pPr>
            <a:lvl6pPr marL="2743200" lvl="5" indent="-228600" algn="l">
              <a:lnSpc>
                <a:spcPct val="90000"/>
              </a:lnSpc>
              <a:spcBef>
                <a:spcPts val="750"/>
              </a:spcBef>
              <a:spcAft>
                <a:spcPts val="0"/>
              </a:spcAft>
              <a:buClr>
                <a:srgbClr val="888888"/>
              </a:buClr>
              <a:buSzPts val="2400"/>
              <a:buNone/>
              <a:defRPr sz="2400">
                <a:solidFill>
                  <a:srgbClr val="888888"/>
                </a:solidFill>
              </a:defRPr>
            </a:lvl6pPr>
            <a:lvl7pPr marL="3200400" lvl="6" indent="-228600" algn="l">
              <a:lnSpc>
                <a:spcPct val="90000"/>
              </a:lnSpc>
              <a:spcBef>
                <a:spcPts val="750"/>
              </a:spcBef>
              <a:spcAft>
                <a:spcPts val="0"/>
              </a:spcAft>
              <a:buClr>
                <a:srgbClr val="888888"/>
              </a:buClr>
              <a:buSzPts val="2400"/>
              <a:buNone/>
              <a:defRPr sz="2400">
                <a:solidFill>
                  <a:srgbClr val="888888"/>
                </a:solidFill>
              </a:defRPr>
            </a:lvl7pPr>
            <a:lvl8pPr marL="3657600" lvl="7" indent="-228600" algn="l">
              <a:lnSpc>
                <a:spcPct val="90000"/>
              </a:lnSpc>
              <a:spcBef>
                <a:spcPts val="750"/>
              </a:spcBef>
              <a:spcAft>
                <a:spcPts val="0"/>
              </a:spcAft>
              <a:buClr>
                <a:srgbClr val="888888"/>
              </a:buClr>
              <a:buSzPts val="2400"/>
              <a:buNone/>
              <a:defRPr sz="2400">
                <a:solidFill>
                  <a:srgbClr val="888888"/>
                </a:solidFill>
              </a:defRPr>
            </a:lvl8pPr>
            <a:lvl9pPr marL="4114800" lvl="8" indent="-228600" algn="l">
              <a:lnSpc>
                <a:spcPct val="90000"/>
              </a:lnSpc>
              <a:spcBef>
                <a:spcPts val="750"/>
              </a:spcBef>
              <a:spcAft>
                <a:spcPts val="0"/>
              </a:spcAft>
              <a:buClr>
                <a:srgbClr val="888888"/>
              </a:buClr>
              <a:buSzPts val="2400"/>
              <a:buNone/>
              <a:defRPr sz="2400">
                <a:solidFill>
                  <a:srgbClr val="888888"/>
                </a:solidFill>
              </a:defRPr>
            </a:lvl9pPr>
          </a:lstStyle>
          <a:p>
            <a:endParaRPr/>
          </a:p>
        </p:txBody>
      </p:sp>
      <p:sp>
        <p:nvSpPr>
          <p:cNvPr id="142" name="Google Shape;142;p3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45"/>
        <p:cNvGrpSpPr/>
        <p:nvPr/>
      </p:nvGrpSpPr>
      <p:grpSpPr>
        <a:xfrm>
          <a:off x="0" y="0"/>
          <a:ext cx="0" cy="0"/>
          <a:chOff x="0" y="0"/>
          <a:chExt cx="0" cy="0"/>
        </a:xfrm>
      </p:grpSpPr>
      <p:sp>
        <p:nvSpPr>
          <p:cNvPr id="146" name="Google Shape;146;p36"/>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6"/>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36"/>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9" name="Google Shape;149;p3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52"/>
        <p:cNvGrpSpPr/>
        <p:nvPr/>
      </p:nvGrpSpPr>
      <p:grpSpPr>
        <a:xfrm>
          <a:off x="0" y="0"/>
          <a:ext cx="0" cy="0"/>
          <a:chOff x="0" y="0"/>
          <a:chExt cx="0" cy="0"/>
        </a:xfrm>
      </p:grpSpPr>
      <p:sp>
        <p:nvSpPr>
          <p:cNvPr id="153" name="Google Shape;153;p37"/>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7"/>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55" name="Google Shape;155;p37"/>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6" name="Google Shape;156;p37"/>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57" name="Google Shape;157;p37"/>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8" name="Google Shape;158;p3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3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3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61"/>
        <p:cNvGrpSpPr/>
        <p:nvPr/>
      </p:nvGrpSpPr>
      <p:grpSpPr>
        <a:xfrm>
          <a:off x="0" y="0"/>
          <a:ext cx="0" cy="0"/>
          <a:chOff x="0" y="0"/>
          <a:chExt cx="0" cy="0"/>
        </a:xfrm>
      </p:grpSpPr>
      <p:sp>
        <p:nvSpPr>
          <p:cNvPr id="162" name="Google Shape;162;p38"/>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3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3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66"/>
        <p:cNvGrpSpPr/>
        <p:nvPr/>
      </p:nvGrpSpPr>
      <p:grpSpPr>
        <a:xfrm>
          <a:off x="0" y="0"/>
          <a:ext cx="0" cy="0"/>
          <a:chOff x="0" y="0"/>
          <a:chExt cx="0" cy="0"/>
        </a:xfrm>
      </p:grpSpPr>
      <p:sp>
        <p:nvSpPr>
          <p:cNvPr id="167" name="Google Shape;167;p39"/>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9"/>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169" name="Google Shape;169;p39"/>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70" name="Google Shape;170;p3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3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3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73"/>
        <p:cNvGrpSpPr/>
        <p:nvPr/>
      </p:nvGrpSpPr>
      <p:grpSpPr>
        <a:xfrm>
          <a:off x="0" y="0"/>
          <a:ext cx="0" cy="0"/>
          <a:chOff x="0" y="0"/>
          <a:chExt cx="0" cy="0"/>
        </a:xfrm>
      </p:grpSpPr>
      <p:sp>
        <p:nvSpPr>
          <p:cNvPr id="174" name="Google Shape;174;p40"/>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40"/>
          <p:cNvSpPr>
            <a:spLocks noGrp="1"/>
          </p:cNvSpPr>
          <p:nvPr>
            <p:ph type="pic" idx="2"/>
          </p:nvPr>
        </p:nvSpPr>
        <p:spPr>
          <a:xfrm>
            <a:off x="7774782" y="1481138"/>
            <a:ext cx="9258300" cy="7310438"/>
          </a:xfrm>
          <a:prstGeom prst="rect">
            <a:avLst/>
          </a:prstGeom>
          <a:noFill/>
          <a:ln>
            <a:noFill/>
          </a:ln>
        </p:spPr>
      </p:sp>
      <p:sp>
        <p:nvSpPr>
          <p:cNvPr id="176" name="Google Shape;176;p40"/>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77" name="Google Shape;177;p4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80"/>
        <p:cNvGrpSpPr/>
        <p:nvPr/>
      </p:nvGrpSpPr>
      <p:grpSpPr>
        <a:xfrm>
          <a:off x="0" y="0"/>
          <a:ext cx="0" cy="0"/>
          <a:chOff x="0" y="0"/>
          <a:chExt cx="0" cy="0"/>
        </a:xfrm>
      </p:grpSpPr>
      <p:sp>
        <p:nvSpPr>
          <p:cNvPr id="181" name="Google Shape;181;p4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41"/>
          <p:cNvSpPr txBox="1">
            <a:spLocks noGrp="1"/>
          </p:cNvSpPr>
          <p:nvPr>
            <p:ph type="body" idx="1"/>
          </p:nvPr>
        </p:nvSpPr>
        <p:spPr>
          <a:xfrm rot="5400000">
            <a:off x="5880496" y="-1884759"/>
            <a:ext cx="6527007" cy="1577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3" name="Google Shape;183;p4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86"/>
        <p:cNvGrpSpPr/>
        <p:nvPr/>
      </p:nvGrpSpPr>
      <p:grpSpPr>
        <a:xfrm>
          <a:off x="0" y="0"/>
          <a:ext cx="0" cy="0"/>
          <a:chOff x="0" y="0"/>
          <a:chExt cx="0" cy="0"/>
        </a:xfrm>
      </p:grpSpPr>
      <p:sp>
        <p:nvSpPr>
          <p:cNvPr id="187" name="Google Shape;187;p42"/>
          <p:cNvSpPr txBox="1">
            <a:spLocks noGrp="1"/>
          </p:cNvSpPr>
          <p:nvPr>
            <p:ph type="title"/>
          </p:nvPr>
        </p:nvSpPr>
        <p:spPr>
          <a:xfrm rot="5400000">
            <a:off x="10700146" y="2934892"/>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42"/>
          <p:cNvSpPr txBox="1">
            <a:spLocks noGrp="1"/>
          </p:cNvSpPr>
          <p:nvPr>
            <p:ph type="body" idx="1"/>
          </p:nvPr>
        </p:nvSpPr>
        <p:spPr>
          <a:xfrm rot="5400000">
            <a:off x="2699146" y="-894159"/>
            <a:ext cx="8717757" cy="116014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9" name="Google Shape;189;p4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4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Пустой слайд">
  <p:cSld name="1_Пустой слайд">
    <p:spTree>
      <p:nvGrpSpPr>
        <p:cNvPr id="1" name="Shape 192"/>
        <p:cNvGrpSpPr/>
        <p:nvPr/>
      </p:nvGrpSpPr>
      <p:grpSpPr>
        <a:xfrm>
          <a:off x="0" y="0"/>
          <a:ext cx="0" cy="0"/>
          <a:chOff x="0" y="0"/>
          <a:chExt cx="0" cy="0"/>
        </a:xfrm>
      </p:grpSpPr>
      <p:sp>
        <p:nvSpPr>
          <p:cNvPr id="193" name="Google Shape;193;p43"/>
          <p:cNvSpPr>
            <a:spLocks noGrp="1"/>
          </p:cNvSpPr>
          <p:nvPr>
            <p:ph type="pic" idx="2"/>
          </p:nvPr>
        </p:nvSpPr>
        <p:spPr>
          <a:xfrm>
            <a:off x="0" y="2578895"/>
            <a:ext cx="18288001" cy="7708106"/>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Пустой слайд">
  <p:cSld name="2_Пустой слайд">
    <p:spTree>
      <p:nvGrpSpPr>
        <p:cNvPr id="1" name="Shape 194"/>
        <p:cNvGrpSpPr/>
        <p:nvPr/>
      </p:nvGrpSpPr>
      <p:grpSpPr>
        <a:xfrm>
          <a:off x="0" y="0"/>
          <a:ext cx="0" cy="0"/>
          <a:chOff x="0" y="0"/>
          <a:chExt cx="0" cy="0"/>
        </a:xfrm>
      </p:grpSpPr>
      <p:sp>
        <p:nvSpPr>
          <p:cNvPr id="195" name="Google Shape;195;p44"/>
          <p:cNvSpPr txBox="1">
            <a:spLocks noGrp="1"/>
          </p:cNvSpPr>
          <p:nvPr>
            <p:ph type="title"/>
          </p:nvPr>
        </p:nvSpPr>
        <p:spPr>
          <a:xfrm>
            <a:off x="0" y="283500"/>
            <a:ext cx="17919000" cy="17122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44"/>
          <p:cNvSpPr>
            <a:spLocks noGrp="1"/>
          </p:cNvSpPr>
          <p:nvPr>
            <p:ph type="pic" idx="2"/>
          </p:nvPr>
        </p:nvSpPr>
        <p:spPr>
          <a:xfrm>
            <a:off x="10089000" y="3118500"/>
            <a:ext cx="7830000" cy="6345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888888"/>
              </a:buClr>
              <a:buSzPts val="3600"/>
              <a:buNone/>
              <a:defRPr sz="3600">
                <a:solidFill>
                  <a:srgbClr val="888888"/>
                </a:solidFill>
              </a:defRPr>
            </a:lvl1pPr>
            <a:lvl2pPr marL="914400" lvl="1" indent="-228600" algn="l">
              <a:lnSpc>
                <a:spcPct val="90000"/>
              </a:lnSpc>
              <a:spcBef>
                <a:spcPts val="750"/>
              </a:spcBef>
              <a:spcAft>
                <a:spcPts val="0"/>
              </a:spcAft>
              <a:buClr>
                <a:srgbClr val="888888"/>
              </a:buClr>
              <a:buSzPts val="3000"/>
              <a:buNone/>
              <a:defRPr sz="3000">
                <a:solidFill>
                  <a:srgbClr val="888888"/>
                </a:solidFill>
              </a:defRPr>
            </a:lvl2pPr>
            <a:lvl3pPr marL="1371600" lvl="2" indent="-228600" algn="l">
              <a:lnSpc>
                <a:spcPct val="90000"/>
              </a:lnSpc>
              <a:spcBef>
                <a:spcPts val="750"/>
              </a:spcBef>
              <a:spcAft>
                <a:spcPts val="0"/>
              </a:spcAft>
              <a:buClr>
                <a:srgbClr val="888888"/>
              </a:buClr>
              <a:buSzPts val="2700"/>
              <a:buNone/>
              <a:defRPr sz="2700">
                <a:solidFill>
                  <a:srgbClr val="888888"/>
                </a:solidFill>
              </a:defRPr>
            </a:lvl3pPr>
            <a:lvl4pPr marL="1828800" lvl="3" indent="-228600" algn="l">
              <a:lnSpc>
                <a:spcPct val="90000"/>
              </a:lnSpc>
              <a:spcBef>
                <a:spcPts val="750"/>
              </a:spcBef>
              <a:spcAft>
                <a:spcPts val="0"/>
              </a:spcAft>
              <a:buClr>
                <a:srgbClr val="888888"/>
              </a:buClr>
              <a:buSzPts val="2400"/>
              <a:buNone/>
              <a:defRPr sz="2400">
                <a:solidFill>
                  <a:srgbClr val="888888"/>
                </a:solidFill>
              </a:defRPr>
            </a:lvl4pPr>
            <a:lvl5pPr marL="2286000" lvl="4" indent="-228600" algn="l">
              <a:lnSpc>
                <a:spcPct val="90000"/>
              </a:lnSpc>
              <a:spcBef>
                <a:spcPts val="750"/>
              </a:spcBef>
              <a:spcAft>
                <a:spcPts val="0"/>
              </a:spcAft>
              <a:buClr>
                <a:srgbClr val="888888"/>
              </a:buClr>
              <a:buSzPts val="2400"/>
              <a:buNone/>
              <a:defRPr sz="2400">
                <a:solidFill>
                  <a:srgbClr val="888888"/>
                </a:solidFill>
              </a:defRPr>
            </a:lvl5pPr>
            <a:lvl6pPr marL="2743200" lvl="5" indent="-228600" algn="l">
              <a:lnSpc>
                <a:spcPct val="90000"/>
              </a:lnSpc>
              <a:spcBef>
                <a:spcPts val="750"/>
              </a:spcBef>
              <a:spcAft>
                <a:spcPts val="0"/>
              </a:spcAft>
              <a:buClr>
                <a:srgbClr val="888888"/>
              </a:buClr>
              <a:buSzPts val="2400"/>
              <a:buNone/>
              <a:defRPr sz="2400">
                <a:solidFill>
                  <a:srgbClr val="888888"/>
                </a:solidFill>
              </a:defRPr>
            </a:lvl6pPr>
            <a:lvl7pPr marL="3200400" lvl="6" indent="-228600" algn="l">
              <a:lnSpc>
                <a:spcPct val="90000"/>
              </a:lnSpc>
              <a:spcBef>
                <a:spcPts val="750"/>
              </a:spcBef>
              <a:spcAft>
                <a:spcPts val="0"/>
              </a:spcAft>
              <a:buClr>
                <a:srgbClr val="888888"/>
              </a:buClr>
              <a:buSzPts val="2400"/>
              <a:buNone/>
              <a:defRPr sz="2400">
                <a:solidFill>
                  <a:srgbClr val="888888"/>
                </a:solidFill>
              </a:defRPr>
            </a:lvl7pPr>
            <a:lvl8pPr marL="3657600" lvl="7" indent="-228600" algn="l">
              <a:lnSpc>
                <a:spcPct val="90000"/>
              </a:lnSpc>
              <a:spcBef>
                <a:spcPts val="750"/>
              </a:spcBef>
              <a:spcAft>
                <a:spcPts val="0"/>
              </a:spcAft>
              <a:buClr>
                <a:srgbClr val="888888"/>
              </a:buClr>
              <a:buSzPts val="2400"/>
              <a:buNone/>
              <a:defRPr sz="2400">
                <a:solidFill>
                  <a:srgbClr val="888888"/>
                </a:solidFill>
              </a:defRPr>
            </a:lvl8pPr>
            <a:lvl9pPr marL="4114800" lvl="8" indent="-228600" algn="l">
              <a:lnSpc>
                <a:spcPct val="90000"/>
              </a:lnSpc>
              <a:spcBef>
                <a:spcPts val="750"/>
              </a:spcBef>
              <a:spcAft>
                <a:spcPts val="0"/>
              </a:spcAft>
              <a:buClr>
                <a:srgbClr val="888888"/>
              </a:buClr>
              <a:buSzPts val="2400"/>
              <a:buNone/>
              <a:defRPr sz="2400">
                <a:solidFill>
                  <a:srgbClr val="888888"/>
                </a:solidFill>
              </a:defRPr>
            </a:lvl9pPr>
          </a:lstStyle>
          <a:p>
            <a:endParaRPr/>
          </a:p>
        </p:txBody>
      </p:sp>
      <p:sp>
        <p:nvSpPr>
          <p:cNvPr id="34" name="Google Shape;34;p2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自定义版式">
  <p:cSld name="1_自定义版式">
    <p:bg>
      <p:bgPr>
        <a:solidFill>
          <a:schemeClr val="lt1"/>
        </a:solidFill>
        <a:effectLst/>
      </p:bgPr>
    </p:bg>
    <p:spTree>
      <p:nvGrpSpPr>
        <p:cNvPr id="1" name="Shape 20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节标题">
  <p:cSld name="节标题">
    <p:bg>
      <p:bgPr>
        <a:solidFill>
          <a:schemeClr val="lt1"/>
        </a:solidFill>
        <a:effectLst/>
      </p:bgPr>
    </p:bg>
    <p:spTree>
      <p:nvGrpSpPr>
        <p:cNvPr id="1" name="Shape 204"/>
        <p:cNvGrpSpPr/>
        <p:nvPr/>
      </p:nvGrpSpPr>
      <p:grpSpPr>
        <a:xfrm>
          <a:off x="0" y="0"/>
          <a:ext cx="0" cy="0"/>
          <a:chOff x="0" y="0"/>
          <a:chExt cx="0" cy="0"/>
        </a:xfrm>
      </p:grpSpPr>
      <p:sp>
        <p:nvSpPr>
          <p:cNvPr id="205" name="Google Shape;205;gf13715081f_2_57"/>
          <p:cNvSpPr txBox="1"/>
          <p:nvPr/>
        </p:nvSpPr>
        <p:spPr>
          <a:xfrm>
            <a:off x="304800" y="419100"/>
            <a:ext cx="5396400" cy="738900"/>
          </a:xfrm>
          <a:prstGeom prst="rect">
            <a:avLst/>
          </a:prstGeom>
          <a:noFill/>
          <a:ln>
            <a:noFill/>
          </a:ln>
        </p:spPr>
        <p:txBody>
          <a:bodyPr spcFirstLastPara="1" wrap="square" lIns="182850" tIns="91400" rIns="182850" bIns="91400" anchor="t" anchorCtr="0">
            <a:spAutoFit/>
          </a:bodyPr>
          <a:lstStyle/>
          <a:p>
            <a:pPr marL="0" marR="0" lvl="0" indent="0" algn="l" rtl="0">
              <a:spcBef>
                <a:spcPts val="0"/>
              </a:spcBef>
              <a:spcAft>
                <a:spcPts val="0"/>
              </a:spcAft>
              <a:buNone/>
            </a:pPr>
            <a:r>
              <a:rPr lang="ru-RU" sz="3600" b="0" i="0" u="none" strike="noStrike" cap="none">
                <a:solidFill>
                  <a:schemeClr val="dk1"/>
                </a:solidFill>
                <a:latin typeface="Arial"/>
                <a:ea typeface="Arial"/>
                <a:cs typeface="Arial"/>
                <a:sym typeface="Arial"/>
              </a:rPr>
              <a:t>Introduction to the thesis</a:t>
            </a:r>
            <a:endParaRPr sz="36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20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_节标题">
  <p:cSld name="5_节标题">
    <p:bg>
      <p:bgPr>
        <a:solidFill>
          <a:schemeClr val="lt1"/>
        </a:solidFill>
        <a:effectLst/>
      </p:bgPr>
    </p:bg>
    <p:spTree>
      <p:nvGrpSpPr>
        <p:cNvPr id="1" name="Shape 207"/>
        <p:cNvGrpSpPr/>
        <p:nvPr/>
      </p:nvGrpSpPr>
      <p:grpSpPr>
        <a:xfrm>
          <a:off x="0" y="0"/>
          <a:ext cx="0" cy="0"/>
          <a:chOff x="0" y="0"/>
          <a:chExt cx="0" cy="0"/>
        </a:xfrm>
      </p:grpSpPr>
      <p:sp>
        <p:nvSpPr>
          <p:cNvPr id="208" name="Google Shape;208;gf13715081f_2_60"/>
          <p:cNvSpPr txBox="1"/>
          <p:nvPr/>
        </p:nvSpPr>
        <p:spPr>
          <a:xfrm>
            <a:off x="304800" y="419100"/>
            <a:ext cx="6370800" cy="738900"/>
          </a:xfrm>
          <a:prstGeom prst="rect">
            <a:avLst/>
          </a:prstGeom>
          <a:noFill/>
          <a:ln>
            <a:noFill/>
          </a:ln>
        </p:spPr>
        <p:txBody>
          <a:bodyPr spcFirstLastPara="1" wrap="square" lIns="182850" tIns="91400" rIns="182850" bIns="91400" anchor="t" anchorCtr="0">
            <a:spAutoFit/>
          </a:bodyPr>
          <a:lstStyle/>
          <a:p>
            <a:pPr marL="0" marR="0" lvl="0" indent="0" algn="l" rtl="0">
              <a:spcBef>
                <a:spcPts val="0"/>
              </a:spcBef>
              <a:spcAft>
                <a:spcPts val="0"/>
              </a:spcAft>
              <a:buNone/>
            </a:pPr>
            <a:r>
              <a:rPr lang="ru-RU" sz="3600">
                <a:solidFill>
                  <a:schemeClr val="dk1"/>
                </a:solidFill>
                <a:latin typeface="Arial"/>
                <a:ea typeface="Arial"/>
                <a:cs typeface="Arial"/>
                <a:sym typeface="Arial"/>
              </a:rPr>
              <a:t>Research methods and ideas</a:t>
            </a:r>
            <a:endParaRPr sz="36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节标题">
  <p:cSld name="6_节标题">
    <p:bg>
      <p:bgPr>
        <a:solidFill>
          <a:schemeClr val="lt1"/>
        </a:solidFill>
        <a:effectLst/>
      </p:bgPr>
    </p:bg>
    <p:spTree>
      <p:nvGrpSpPr>
        <p:cNvPr id="1" name="Shape 209"/>
        <p:cNvGrpSpPr/>
        <p:nvPr/>
      </p:nvGrpSpPr>
      <p:grpSpPr>
        <a:xfrm>
          <a:off x="0" y="0"/>
          <a:ext cx="0" cy="0"/>
          <a:chOff x="0" y="0"/>
          <a:chExt cx="0" cy="0"/>
        </a:xfrm>
      </p:grpSpPr>
      <p:sp>
        <p:nvSpPr>
          <p:cNvPr id="210" name="Google Shape;210;gf13715081f_2_62"/>
          <p:cNvSpPr txBox="1"/>
          <p:nvPr/>
        </p:nvSpPr>
        <p:spPr>
          <a:xfrm>
            <a:off x="304800" y="419100"/>
            <a:ext cx="5259600" cy="738900"/>
          </a:xfrm>
          <a:prstGeom prst="rect">
            <a:avLst/>
          </a:prstGeom>
          <a:noFill/>
          <a:ln>
            <a:noFill/>
          </a:ln>
        </p:spPr>
        <p:txBody>
          <a:bodyPr spcFirstLastPara="1" wrap="square" lIns="182850" tIns="91400" rIns="182850" bIns="91400" anchor="t" anchorCtr="0">
            <a:spAutoFit/>
          </a:bodyPr>
          <a:lstStyle/>
          <a:p>
            <a:pPr marL="0" marR="0" lvl="0" indent="0" algn="l" rtl="0">
              <a:spcBef>
                <a:spcPts val="0"/>
              </a:spcBef>
              <a:spcAft>
                <a:spcPts val="0"/>
              </a:spcAft>
              <a:buNone/>
            </a:pPr>
            <a:r>
              <a:rPr lang="ru-RU" sz="3600">
                <a:solidFill>
                  <a:schemeClr val="dk1"/>
                </a:solidFill>
                <a:latin typeface="Arial"/>
                <a:ea typeface="Arial"/>
                <a:cs typeface="Arial"/>
                <a:sym typeface="Arial"/>
              </a:rPr>
              <a:t>Key technical difficulties</a:t>
            </a:r>
            <a:endParaRPr sz="36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_节标题">
  <p:cSld name="7_节标题">
    <p:bg>
      <p:bgPr>
        <a:solidFill>
          <a:schemeClr val="lt1"/>
        </a:solidFill>
        <a:effectLst/>
      </p:bgPr>
    </p:bg>
    <p:spTree>
      <p:nvGrpSpPr>
        <p:cNvPr id="1" name="Shape 211"/>
        <p:cNvGrpSpPr/>
        <p:nvPr/>
      </p:nvGrpSpPr>
      <p:grpSpPr>
        <a:xfrm>
          <a:off x="0" y="0"/>
          <a:ext cx="0" cy="0"/>
          <a:chOff x="0" y="0"/>
          <a:chExt cx="0" cy="0"/>
        </a:xfrm>
      </p:grpSpPr>
      <p:sp>
        <p:nvSpPr>
          <p:cNvPr id="212" name="Google Shape;212;gf13715081f_2_64"/>
          <p:cNvSpPr txBox="1"/>
          <p:nvPr/>
        </p:nvSpPr>
        <p:spPr>
          <a:xfrm>
            <a:off x="304800" y="419100"/>
            <a:ext cx="3883200" cy="738900"/>
          </a:xfrm>
          <a:prstGeom prst="rect">
            <a:avLst/>
          </a:prstGeom>
          <a:noFill/>
          <a:ln>
            <a:noFill/>
          </a:ln>
        </p:spPr>
        <p:txBody>
          <a:bodyPr spcFirstLastPara="1" wrap="square" lIns="182850" tIns="91400" rIns="182850" bIns="91400" anchor="t" anchorCtr="0">
            <a:spAutoFit/>
          </a:bodyPr>
          <a:lstStyle/>
          <a:p>
            <a:pPr marL="0" marR="0" lvl="0" indent="0" algn="l" rtl="0">
              <a:spcBef>
                <a:spcPts val="0"/>
              </a:spcBef>
              <a:spcAft>
                <a:spcPts val="0"/>
              </a:spcAft>
              <a:buNone/>
            </a:pPr>
            <a:r>
              <a:rPr lang="ru-RU" sz="3600">
                <a:solidFill>
                  <a:schemeClr val="dk1"/>
                </a:solidFill>
                <a:latin typeface="Arial"/>
                <a:ea typeface="Arial"/>
                <a:cs typeface="Arial"/>
                <a:sym typeface="Arial"/>
              </a:rPr>
              <a:t>research findings</a:t>
            </a:r>
            <a:endParaRPr sz="36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_节标题">
  <p:cSld name="8_节标题">
    <p:bg>
      <p:bgPr>
        <a:solidFill>
          <a:schemeClr val="lt1"/>
        </a:solidFill>
        <a:effectLst/>
      </p:bgPr>
    </p:bg>
    <p:spTree>
      <p:nvGrpSpPr>
        <p:cNvPr id="1" name="Shape 213"/>
        <p:cNvGrpSpPr/>
        <p:nvPr/>
      </p:nvGrpSpPr>
      <p:grpSpPr>
        <a:xfrm>
          <a:off x="0" y="0"/>
          <a:ext cx="0" cy="0"/>
          <a:chOff x="0" y="0"/>
          <a:chExt cx="0" cy="0"/>
        </a:xfrm>
      </p:grpSpPr>
      <p:sp>
        <p:nvSpPr>
          <p:cNvPr id="214" name="Google Shape;214;gf13715081f_2_66"/>
          <p:cNvSpPr txBox="1"/>
          <p:nvPr/>
        </p:nvSpPr>
        <p:spPr>
          <a:xfrm>
            <a:off x="304800" y="419100"/>
            <a:ext cx="5447400" cy="738900"/>
          </a:xfrm>
          <a:prstGeom prst="rect">
            <a:avLst/>
          </a:prstGeom>
          <a:noFill/>
          <a:ln>
            <a:noFill/>
          </a:ln>
        </p:spPr>
        <p:txBody>
          <a:bodyPr spcFirstLastPara="1" wrap="square" lIns="182850" tIns="91400" rIns="182850" bIns="91400" anchor="t" anchorCtr="0">
            <a:spAutoFit/>
          </a:bodyPr>
          <a:lstStyle/>
          <a:p>
            <a:pPr marL="0" marR="0" lvl="0" indent="0" algn="l" rtl="0">
              <a:spcBef>
                <a:spcPts val="0"/>
              </a:spcBef>
              <a:spcAft>
                <a:spcPts val="0"/>
              </a:spcAft>
              <a:buNone/>
            </a:pPr>
            <a:r>
              <a:rPr lang="ru-RU" sz="3600">
                <a:solidFill>
                  <a:schemeClr val="dk1"/>
                </a:solidFill>
                <a:latin typeface="Arial"/>
                <a:ea typeface="Arial"/>
                <a:cs typeface="Arial"/>
                <a:sym typeface="Arial"/>
              </a:rPr>
              <a:t>Summary of suggestions</a:t>
            </a:r>
            <a:endParaRPr sz="36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标题和内容">
  <p:cSld name="1_标题和内容">
    <p:spTree>
      <p:nvGrpSpPr>
        <p:cNvPr id="1" name="Shape 21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垂直排列标题与&#10;文本">
  <p:cSld name="垂直排列标题与&#10;文本">
    <p:spTree>
      <p:nvGrpSpPr>
        <p:cNvPr id="1" name="Shape 21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21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47" name="Google Shape;47;p22"/>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49" name="Google Shape;49;p22"/>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61" name="Google Shape;61;p24"/>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62" name="Google Shape;62;p2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5"/>
          <p:cNvSpPr>
            <a:spLocks noGrp="1"/>
          </p:cNvSpPr>
          <p:nvPr>
            <p:ph type="pic" idx="2"/>
          </p:nvPr>
        </p:nvSpPr>
        <p:spPr>
          <a:xfrm>
            <a:off x="7774782" y="1481138"/>
            <a:ext cx="9258300" cy="7310438"/>
          </a:xfrm>
          <a:prstGeom prst="rect">
            <a:avLst/>
          </a:prstGeom>
          <a:noFill/>
          <a:ln>
            <a:noFill/>
          </a:ln>
        </p:spPr>
      </p:sp>
      <p:sp>
        <p:nvSpPr>
          <p:cNvPr id="68" name="Google Shape;68;p25"/>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69" name="Google Shape;69;p2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5880496" y="-1884759"/>
            <a:ext cx="6527007" cy="1577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hyperlink" Target="https://presentation-creation.ru/" TargetMode="Externa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3.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6"/>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87" name="Google Shape;87;p1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800"/>
              <a:buFont typeface="Calibri"/>
              <a:buNone/>
              <a:defRPr sz="18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800"/>
              <a:buFont typeface="Calibri"/>
              <a:buNone/>
              <a:defRPr sz="18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800"/>
              <a:buFont typeface="Calibri"/>
              <a:buNone/>
              <a:defRPr sz="18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800"/>
              <a:buFont typeface="Calibri"/>
              <a:buNone/>
              <a:defRPr sz="18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800"/>
              <a:buFont typeface="Calibri"/>
              <a:buNone/>
              <a:defRPr sz="18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800"/>
              <a:buFont typeface="Calibri"/>
              <a:buNone/>
              <a:defRPr sz="18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800"/>
              <a:buFont typeface="Calibri"/>
              <a:buNone/>
              <a:defRPr sz="18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800"/>
              <a:buFont typeface="Calibri"/>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90" name="Google Shape;90;p16">
            <a:hlinkClick r:id="rId21"/>
          </p:cNvPr>
          <p:cNvPicPr preferRelativeResize="0"/>
          <p:nvPr/>
        </p:nvPicPr>
        <p:blipFill rotWithShape="1">
          <a:blip r:embed="rId22">
            <a:alphaModFix/>
          </a:blip>
          <a:srcRect/>
          <a:stretch/>
        </p:blipFill>
        <p:spPr>
          <a:xfrm>
            <a:off x="-1791000" y="551090"/>
            <a:ext cx="1136643" cy="11366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gf13715081f_2_50"/>
          <p:cNvSpPr txBox="1">
            <a:spLocks noGrp="1"/>
          </p:cNvSpPr>
          <p:nvPr>
            <p:ph type="title"/>
          </p:nvPr>
        </p:nvSpPr>
        <p:spPr>
          <a:xfrm>
            <a:off x="1257300" y="549276"/>
            <a:ext cx="15773400" cy="1987800"/>
          </a:xfrm>
          <a:prstGeom prst="rect">
            <a:avLst/>
          </a:prstGeom>
          <a:noFill/>
          <a:ln>
            <a:noFill/>
          </a:ln>
        </p:spPr>
        <p:txBody>
          <a:bodyPr spcFirstLastPara="1" wrap="square" lIns="182850" tIns="91400" rIns="182850" bIns="91400" anchor="ctr" anchorCtr="0">
            <a:normAutofit/>
          </a:bodyPr>
          <a:lstStyle>
            <a:lvl1pPr marR="0" lvl="0" algn="l" rtl="0">
              <a:lnSpc>
                <a:spcPct val="90000"/>
              </a:lnSpc>
              <a:spcBef>
                <a:spcPts val="0"/>
              </a:spcBef>
              <a:spcAft>
                <a:spcPts val="0"/>
              </a:spcAft>
              <a:buClr>
                <a:schemeClr val="dk1"/>
              </a:buClr>
              <a:buSzPts val="8800"/>
              <a:buFont typeface="Arial Black"/>
              <a:buNone/>
              <a:defRPr sz="8800" b="0" i="0" u="none" strike="noStrike" cap="none">
                <a:solidFill>
                  <a:schemeClr val="dk1"/>
                </a:solidFill>
                <a:latin typeface="Arial Black"/>
                <a:ea typeface="Arial Black"/>
                <a:cs typeface="Arial Black"/>
                <a:sym typeface="Arial Black"/>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a:endParaRPr/>
          </a:p>
        </p:txBody>
      </p:sp>
      <p:sp>
        <p:nvSpPr>
          <p:cNvPr id="199" name="Google Shape;199;gf13715081f_2_50"/>
          <p:cNvSpPr txBox="1">
            <a:spLocks noGrp="1"/>
          </p:cNvSpPr>
          <p:nvPr>
            <p:ph type="body" idx="1"/>
          </p:nvPr>
        </p:nvSpPr>
        <p:spPr>
          <a:xfrm>
            <a:off x="1257300" y="2740026"/>
            <a:ext cx="15773400" cy="6524400"/>
          </a:xfrm>
          <a:prstGeom prst="rect">
            <a:avLst/>
          </a:prstGeom>
          <a:noFill/>
          <a:ln>
            <a:noFill/>
          </a:ln>
        </p:spPr>
        <p:txBody>
          <a:bodyPr spcFirstLastPara="1" wrap="square" lIns="182850" tIns="91400" rIns="182850" bIns="91400" anchor="t" anchorCtr="0">
            <a:norm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00" name="Google Shape;200;gf13715081f_2_50"/>
          <p:cNvSpPr txBox="1">
            <a:spLocks noGrp="1"/>
          </p:cNvSpPr>
          <p:nvPr>
            <p:ph type="dt" idx="10"/>
          </p:nvPr>
        </p:nvSpPr>
        <p:spPr>
          <a:xfrm>
            <a:off x="1257300" y="9534526"/>
            <a:ext cx="4114800" cy="549000"/>
          </a:xfrm>
          <a:prstGeom prst="rect">
            <a:avLst/>
          </a:prstGeom>
          <a:noFill/>
          <a:ln>
            <a:noFill/>
          </a:ln>
        </p:spPr>
        <p:txBody>
          <a:bodyPr spcFirstLastPara="1" wrap="square" lIns="182850" tIns="91400" rIns="182850" bIns="91400" anchor="ctr" anchorCtr="0">
            <a:noAutofit/>
          </a:bodyPr>
          <a:lstStyle>
            <a:lvl1pPr marR="0" lvl="0" algn="l" rtl="0">
              <a:spcBef>
                <a:spcPts val="0"/>
              </a:spcBef>
              <a:spcAft>
                <a:spcPts val="0"/>
              </a:spcAft>
              <a:buSzPts val="2800"/>
              <a:buNone/>
              <a:defRPr sz="2400" b="0" i="0" u="none" strike="noStrike" cap="none">
                <a:solidFill>
                  <a:srgbClr val="888888"/>
                </a:solidFill>
                <a:latin typeface="Arial"/>
                <a:ea typeface="Arial"/>
                <a:cs typeface="Arial"/>
                <a:sym typeface="Arial"/>
              </a:defRPr>
            </a:lvl1pPr>
            <a:lvl2pPr marR="0" lvl="1" algn="l" rtl="0">
              <a:spcBef>
                <a:spcPts val="0"/>
              </a:spcBef>
              <a:spcAft>
                <a:spcPts val="0"/>
              </a:spcAft>
              <a:buSzPts val="28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28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28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28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28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28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28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2800"/>
              <a:buNone/>
              <a:defRPr sz="3600" b="0" i="0" u="none" strike="noStrike" cap="none">
                <a:solidFill>
                  <a:schemeClr val="dk1"/>
                </a:solidFill>
                <a:latin typeface="Arial"/>
                <a:ea typeface="Arial"/>
                <a:cs typeface="Arial"/>
                <a:sym typeface="Arial"/>
              </a:defRPr>
            </a:lvl9pPr>
          </a:lstStyle>
          <a:p>
            <a:endParaRPr/>
          </a:p>
        </p:txBody>
      </p:sp>
      <p:sp>
        <p:nvSpPr>
          <p:cNvPr id="201" name="Google Shape;201;gf13715081f_2_50"/>
          <p:cNvSpPr txBox="1">
            <a:spLocks noGrp="1"/>
          </p:cNvSpPr>
          <p:nvPr>
            <p:ph type="ftr" idx="11"/>
          </p:nvPr>
        </p:nvSpPr>
        <p:spPr>
          <a:xfrm>
            <a:off x="6057900" y="9534526"/>
            <a:ext cx="6172200" cy="549000"/>
          </a:xfrm>
          <a:prstGeom prst="rect">
            <a:avLst/>
          </a:prstGeom>
          <a:noFill/>
          <a:ln>
            <a:noFill/>
          </a:ln>
        </p:spPr>
        <p:txBody>
          <a:bodyPr spcFirstLastPara="1" wrap="square" lIns="182850" tIns="91400" rIns="182850" bIns="91400" anchor="ctr" anchorCtr="0">
            <a:noAutofit/>
          </a:bodyPr>
          <a:lstStyle>
            <a:lvl1pPr marR="0" lvl="0" algn="ctr" rtl="0">
              <a:spcBef>
                <a:spcPts val="0"/>
              </a:spcBef>
              <a:spcAft>
                <a:spcPts val="0"/>
              </a:spcAft>
              <a:buSzPts val="2800"/>
              <a:buNone/>
              <a:defRPr sz="2400" b="0" i="0" u="none" strike="noStrike" cap="none">
                <a:solidFill>
                  <a:srgbClr val="888888"/>
                </a:solidFill>
                <a:latin typeface="Arial"/>
                <a:ea typeface="Arial"/>
                <a:cs typeface="Arial"/>
                <a:sym typeface="Arial"/>
              </a:defRPr>
            </a:lvl1pPr>
            <a:lvl2pPr marR="0" lvl="1" algn="l" rtl="0">
              <a:spcBef>
                <a:spcPts val="0"/>
              </a:spcBef>
              <a:spcAft>
                <a:spcPts val="0"/>
              </a:spcAft>
              <a:buSzPts val="2800"/>
              <a:buNone/>
              <a:defRPr sz="3600" b="0" i="0" u="none" strike="noStrike" cap="none">
                <a:solidFill>
                  <a:schemeClr val="dk1"/>
                </a:solidFill>
                <a:latin typeface="Arial"/>
                <a:ea typeface="Arial"/>
                <a:cs typeface="Arial"/>
                <a:sym typeface="Arial"/>
              </a:defRPr>
            </a:lvl2pPr>
            <a:lvl3pPr marR="0" lvl="2" algn="l" rtl="0">
              <a:spcBef>
                <a:spcPts val="0"/>
              </a:spcBef>
              <a:spcAft>
                <a:spcPts val="0"/>
              </a:spcAft>
              <a:buSzPts val="2800"/>
              <a:buNone/>
              <a:defRPr sz="3600" b="0" i="0" u="none" strike="noStrike" cap="none">
                <a:solidFill>
                  <a:schemeClr val="dk1"/>
                </a:solidFill>
                <a:latin typeface="Arial"/>
                <a:ea typeface="Arial"/>
                <a:cs typeface="Arial"/>
                <a:sym typeface="Arial"/>
              </a:defRPr>
            </a:lvl3pPr>
            <a:lvl4pPr marR="0" lvl="3" algn="l" rtl="0">
              <a:spcBef>
                <a:spcPts val="0"/>
              </a:spcBef>
              <a:spcAft>
                <a:spcPts val="0"/>
              </a:spcAft>
              <a:buSzPts val="2800"/>
              <a:buNone/>
              <a:defRPr sz="3600" b="0" i="0" u="none" strike="noStrike" cap="none">
                <a:solidFill>
                  <a:schemeClr val="dk1"/>
                </a:solidFill>
                <a:latin typeface="Arial"/>
                <a:ea typeface="Arial"/>
                <a:cs typeface="Arial"/>
                <a:sym typeface="Arial"/>
              </a:defRPr>
            </a:lvl4pPr>
            <a:lvl5pPr marR="0" lvl="4" algn="l" rtl="0">
              <a:spcBef>
                <a:spcPts val="0"/>
              </a:spcBef>
              <a:spcAft>
                <a:spcPts val="0"/>
              </a:spcAft>
              <a:buSzPts val="2800"/>
              <a:buNone/>
              <a:defRPr sz="3600" b="0" i="0" u="none" strike="noStrike" cap="none">
                <a:solidFill>
                  <a:schemeClr val="dk1"/>
                </a:solidFill>
                <a:latin typeface="Arial"/>
                <a:ea typeface="Arial"/>
                <a:cs typeface="Arial"/>
                <a:sym typeface="Arial"/>
              </a:defRPr>
            </a:lvl5pPr>
            <a:lvl6pPr marR="0" lvl="5" algn="l" rtl="0">
              <a:spcBef>
                <a:spcPts val="0"/>
              </a:spcBef>
              <a:spcAft>
                <a:spcPts val="0"/>
              </a:spcAft>
              <a:buSzPts val="2800"/>
              <a:buNone/>
              <a:defRPr sz="3600" b="0" i="0" u="none" strike="noStrike" cap="none">
                <a:solidFill>
                  <a:schemeClr val="dk1"/>
                </a:solidFill>
                <a:latin typeface="Arial"/>
                <a:ea typeface="Arial"/>
                <a:cs typeface="Arial"/>
                <a:sym typeface="Arial"/>
              </a:defRPr>
            </a:lvl6pPr>
            <a:lvl7pPr marR="0" lvl="6" algn="l" rtl="0">
              <a:spcBef>
                <a:spcPts val="0"/>
              </a:spcBef>
              <a:spcAft>
                <a:spcPts val="0"/>
              </a:spcAft>
              <a:buSzPts val="2800"/>
              <a:buNone/>
              <a:defRPr sz="3600" b="0" i="0" u="none" strike="noStrike" cap="none">
                <a:solidFill>
                  <a:schemeClr val="dk1"/>
                </a:solidFill>
                <a:latin typeface="Arial"/>
                <a:ea typeface="Arial"/>
                <a:cs typeface="Arial"/>
                <a:sym typeface="Arial"/>
              </a:defRPr>
            </a:lvl7pPr>
            <a:lvl8pPr marR="0" lvl="7" algn="l" rtl="0">
              <a:spcBef>
                <a:spcPts val="0"/>
              </a:spcBef>
              <a:spcAft>
                <a:spcPts val="0"/>
              </a:spcAft>
              <a:buSzPts val="2800"/>
              <a:buNone/>
              <a:defRPr sz="3600" b="0" i="0" u="none" strike="noStrike" cap="none">
                <a:solidFill>
                  <a:schemeClr val="dk1"/>
                </a:solidFill>
                <a:latin typeface="Arial"/>
                <a:ea typeface="Arial"/>
                <a:cs typeface="Arial"/>
                <a:sym typeface="Arial"/>
              </a:defRPr>
            </a:lvl8pPr>
            <a:lvl9pPr marR="0" lvl="8" algn="l" rtl="0">
              <a:spcBef>
                <a:spcPts val="0"/>
              </a:spcBef>
              <a:spcAft>
                <a:spcPts val="0"/>
              </a:spcAft>
              <a:buSzPts val="2800"/>
              <a:buNone/>
              <a:defRPr sz="3600" b="0" i="0" u="none" strike="noStrike" cap="none">
                <a:solidFill>
                  <a:schemeClr val="dk1"/>
                </a:solidFill>
                <a:latin typeface="Arial"/>
                <a:ea typeface="Arial"/>
                <a:cs typeface="Arial"/>
                <a:sym typeface="Arial"/>
              </a:defRPr>
            </a:lvl9pPr>
          </a:lstStyle>
          <a:p>
            <a:endParaRPr/>
          </a:p>
        </p:txBody>
      </p:sp>
      <p:sp>
        <p:nvSpPr>
          <p:cNvPr id="202" name="Google Shape;202;gf13715081f_2_50"/>
          <p:cNvSpPr txBox="1">
            <a:spLocks noGrp="1"/>
          </p:cNvSpPr>
          <p:nvPr>
            <p:ph type="sldNum" idx="12"/>
          </p:nvPr>
        </p:nvSpPr>
        <p:spPr>
          <a:xfrm>
            <a:off x="12915900" y="9534526"/>
            <a:ext cx="4114800" cy="549000"/>
          </a:xfrm>
          <a:prstGeom prst="rect">
            <a:avLst/>
          </a:prstGeom>
          <a:noFill/>
          <a:ln>
            <a:noFill/>
          </a:ln>
        </p:spPr>
        <p:txBody>
          <a:bodyPr spcFirstLastPara="1" wrap="square" lIns="182850" tIns="91400" rIns="182850" bIns="91400" anchor="ctr" anchorCtr="0">
            <a:noAutofit/>
          </a:bodyPr>
          <a:lstStyle>
            <a:lvl1pPr marL="0" marR="0" lvl="0" indent="0" algn="r" rtl="0">
              <a:spcBef>
                <a:spcPts val="0"/>
              </a:spcBef>
              <a:buNone/>
              <a:defRPr sz="2400" b="0" i="0" u="none" strike="noStrike" cap="none">
                <a:solidFill>
                  <a:srgbClr val="888888"/>
                </a:solidFill>
                <a:latin typeface="Arial"/>
                <a:ea typeface="Arial"/>
                <a:cs typeface="Arial"/>
                <a:sym typeface="Arial"/>
              </a:defRPr>
            </a:lvl1pPr>
            <a:lvl2pPr marL="0" marR="0" lvl="1" indent="0" algn="r" rtl="0">
              <a:spcBef>
                <a:spcPts val="0"/>
              </a:spcBef>
              <a:buNone/>
              <a:defRPr sz="2400" b="0" i="0" u="none" strike="noStrike" cap="none">
                <a:solidFill>
                  <a:srgbClr val="888888"/>
                </a:solidFill>
                <a:latin typeface="Arial"/>
                <a:ea typeface="Arial"/>
                <a:cs typeface="Arial"/>
                <a:sym typeface="Arial"/>
              </a:defRPr>
            </a:lvl2pPr>
            <a:lvl3pPr marL="0" marR="0" lvl="2" indent="0" algn="r" rtl="0">
              <a:spcBef>
                <a:spcPts val="0"/>
              </a:spcBef>
              <a:buNone/>
              <a:defRPr sz="2400" b="0" i="0" u="none" strike="noStrike" cap="none">
                <a:solidFill>
                  <a:srgbClr val="888888"/>
                </a:solidFill>
                <a:latin typeface="Arial"/>
                <a:ea typeface="Arial"/>
                <a:cs typeface="Arial"/>
                <a:sym typeface="Arial"/>
              </a:defRPr>
            </a:lvl3pPr>
            <a:lvl4pPr marL="0" marR="0" lvl="3" indent="0" algn="r" rtl="0">
              <a:spcBef>
                <a:spcPts val="0"/>
              </a:spcBef>
              <a:buNone/>
              <a:defRPr sz="2400" b="0" i="0" u="none" strike="noStrike" cap="none">
                <a:solidFill>
                  <a:srgbClr val="888888"/>
                </a:solidFill>
                <a:latin typeface="Arial"/>
                <a:ea typeface="Arial"/>
                <a:cs typeface="Arial"/>
                <a:sym typeface="Arial"/>
              </a:defRPr>
            </a:lvl4pPr>
            <a:lvl5pPr marL="0" marR="0" lvl="4" indent="0" algn="r" rtl="0">
              <a:spcBef>
                <a:spcPts val="0"/>
              </a:spcBef>
              <a:buNone/>
              <a:defRPr sz="2400" b="0" i="0" u="none" strike="noStrike" cap="none">
                <a:solidFill>
                  <a:srgbClr val="888888"/>
                </a:solidFill>
                <a:latin typeface="Arial"/>
                <a:ea typeface="Arial"/>
                <a:cs typeface="Arial"/>
                <a:sym typeface="Arial"/>
              </a:defRPr>
            </a:lvl5pPr>
            <a:lvl6pPr marL="0" marR="0" lvl="5" indent="0" algn="r" rtl="0">
              <a:spcBef>
                <a:spcPts val="0"/>
              </a:spcBef>
              <a:buNone/>
              <a:defRPr sz="2400" b="0" i="0" u="none" strike="noStrike" cap="none">
                <a:solidFill>
                  <a:srgbClr val="888888"/>
                </a:solidFill>
                <a:latin typeface="Arial"/>
                <a:ea typeface="Arial"/>
                <a:cs typeface="Arial"/>
                <a:sym typeface="Arial"/>
              </a:defRPr>
            </a:lvl6pPr>
            <a:lvl7pPr marL="0" marR="0" lvl="6" indent="0" algn="r" rtl="0">
              <a:spcBef>
                <a:spcPts val="0"/>
              </a:spcBef>
              <a:buNone/>
              <a:defRPr sz="2400" b="0" i="0" u="none" strike="noStrike" cap="none">
                <a:solidFill>
                  <a:srgbClr val="888888"/>
                </a:solidFill>
                <a:latin typeface="Arial"/>
                <a:ea typeface="Arial"/>
                <a:cs typeface="Arial"/>
                <a:sym typeface="Arial"/>
              </a:defRPr>
            </a:lvl7pPr>
            <a:lvl8pPr marL="0" marR="0" lvl="7" indent="0" algn="r" rtl="0">
              <a:spcBef>
                <a:spcPts val="0"/>
              </a:spcBef>
              <a:buNone/>
              <a:defRPr sz="2400" b="0" i="0" u="none" strike="noStrike" cap="none">
                <a:solidFill>
                  <a:srgbClr val="888888"/>
                </a:solidFill>
                <a:latin typeface="Arial"/>
                <a:ea typeface="Arial"/>
                <a:cs typeface="Arial"/>
                <a:sym typeface="Arial"/>
              </a:defRPr>
            </a:lvl8pPr>
            <a:lvl9pPr marL="0" marR="0" lvl="8" indent="0" algn="r" rtl="0">
              <a:spcBef>
                <a:spcPts val="0"/>
              </a:spcBef>
              <a:buNone/>
              <a:defRPr sz="2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jp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gf13715081f_2_39"/>
          <p:cNvSpPr/>
          <p:nvPr/>
        </p:nvSpPr>
        <p:spPr>
          <a:xfrm flipH="1">
            <a:off x="-21900" y="1921650"/>
            <a:ext cx="18331800" cy="7168800"/>
          </a:xfrm>
          <a:prstGeom prst="rect">
            <a:avLst/>
          </a:prstGeom>
          <a:solidFill>
            <a:srgbClr val="0838A4"/>
          </a:solidFill>
          <a:ln w="12700" cap="flat" cmpd="sng">
            <a:solidFill>
              <a:srgbClr val="08455F"/>
            </a:solidFill>
            <a:prstDash val="solid"/>
            <a:miter lim="800000"/>
            <a:headEnd type="none" w="sm" len="sm"/>
            <a:tailEnd type="none" w="sm" len="sm"/>
          </a:ln>
        </p:spPr>
        <p:txBody>
          <a:bodyPr spcFirstLastPara="1" wrap="square" lIns="182850" tIns="91400" rIns="182850" bIns="91400" anchor="ctr" anchorCtr="0">
            <a:noAutofit/>
          </a:bodyPr>
          <a:lstStyle/>
          <a:p>
            <a:pPr marL="0" marR="0" lvl="0" indent="0" algn="ctr" rtl="0">
              <a:spcBef>
                <a:spcPts val="0"/>
              </a:spcBef>
              <a:spcAft>
                <a:spcPts val="0"/>
              </a:spcAft>
              <a:buNone/>
            </a:pPr>
            <a:endParaRPr sz="3600" b="0" i="0" u="none" strike="noStrike" cap="none">
              <a:solidFill>
                <a:schemeClr val="lt1"/>
              </a:solidFill>
              <a:latin typeface="Arial"/>
              <a:ea typeface="Arial"/>
              <a:cs typeface="Arial"/>
              <a:sym typeface="Arial"/>
            </a:endParaRPr>
          </a:p>
        </p:txBody>
      </p:sp>
      <p:pic>
        <p:nvPicPr>
          <p:cNvPr id="234" name="Google Shape;234;gf13715081f_2_39"/>
          <p:cNvPicPr preferRelativeResize="0"/>
          <p:nvPr/>
        </p:nvPicPr>
        <p:blipFill rotWithShape="1">
          <a:blip r:embed="rId3">
            <a:alphaModFix/>
          </a:blip>
          <a:srcRect l="17564" t="23198" r="13745" b="37288"/>
          <a:stretch/>
        </p:blipFill>
        <p:spPr>
          <a:xfrm>
            <a:off x="1170250" y="0"/>
            <a:ext cx="6277350" cy="1921652"/>
          </a:xfrm>
          <a:prstGeom prst="rect">
            <a:avLst/>
          </a:prstGeom>
          <a:noFill/>
          <a:ln>
            <a:noFill/>
          </a:ln>
        </p:spPr>
      </p:pic>
      <p:sp>
        <p:nvSpPr>
          <p:cNvPr id="235" name="Google Shape;235;gf13715081f_2_39"/>
          <p:cNvSpPr txBox="1"/>
          <p:nvPr/>
        </p:nvSpPr>
        <p:spPr>
          <a:xfrm>
            <a:off x="8842525" y="4282350"/>
            <a:ext cx="9445500" cy="2447400"/>
          </a:xfrm>
          <a:prstGeom prst="rect">
            <a:avLst/>
          </a:prstGeom>
          <a:noFill/>
          <a:ln>
            <a:noFill/>
          </a:ln>
        </p:spPr>
        <p:txBody>
          <a:bodyPr spcFirstLastPara="1" wrap="square" lIns="137150" tIns="68575" rIns="137150" bIns="68575" anchor="t" anchorCtr="0">
            <a:spAutoFit/>
          </a:bodyPr>
          <a:lstStyle/>
          <a:p>
            <a:pPr marL="0" marR="0" lvl="0" indent="0" algn="ctr" rtl="0">
              <a:spcBef>
                <a:spcPts val="0"/>
              </a:spcBef>
              <a:spcAft>
                <a:spcPts val="0"/>
              </a:spcAft>
              <a:buNone/>
            </a:pPr>
            <a:r>
              <a:rPr lang="ru-RU" sz="5000" b="1">
                <a:solidFill>
                  <a:schemeClr val="lt1"/>
                </a:solidFill>
                <a:latin typeface="Calibri"/>
                <a:ea typeface="Calibri"/>
                <a:cs typeface="Calibri"/>
                <a:sym typeface="Calibri"/>
              </a:rPr>
              <a:t> </a:t>
            </a:r>
            <a:r>
              <a:rPr lang="ru-RU" sz="5000" b="1" i="0" u="none" strike="noStrike" cap="none">
                <a:solidFill>
                  <a:schemeClr val="lt1"/>
                </a:solidFill>
                <a:latin typeface="Calibri"/>
                <a:ea typeface="Calibri"/>
                <a:cs typeface="Calibri"/>
                <a:sym typeface="Calibri"/>
              </a:rPr>
              <a:t>Щорічне оцінювання результатів службової діяльності державного службовця </a:t>
            </a:r>
            <a:endParaRPr sz="5000" b="1" i="0" u="none" strike="noStrike" cap="none">
              <a:solidFill>
                <a:schemeClr val="lt1"/>
              </a:solidFill>
              <a:latin typeface="Arial"/>
              <a:ea typeface="Arial"/>
              <a:cs typeface="Arial"/>
              <a:sym typeface="Arial"/>
            </a:endParaRPr>
          </a:p>
        </p:txBody>
      </p:sp>
      <p:pic>
        <p:nvPicPr>
          <p:cNvPr id="236" name="Google Shape;236;gf13715081f_2_39"/>
          <p:cNvPicPr preferRelativeResize="0"/>
          <p:nvPr/>
        </p:nvPicPr>
        <p:blipFill rotWithShape="1">
          <a:blip r:embed="rId4">
            <a:alphaModFix/>
          </a:blip>
          <a:srcRect/>
          <a:stretch/>
        </p:blipFill>
        <p:spPr>
          <a:xfrm>
            <a:off x="11696150" y="227725"/>
            <a:ext cx="5982952" cy="3494075"/>
          </a:xfrm>
          <a:prstGeom prst="rect">
            <a:avLst/>
          </a:prstGeom>
          <a:noFill/>
          <a:ln>
            <a:noFill/>
          </a:ln>
        </p:spPr>
      </p:pic>
      <p:pic>
        <p:nvPicPr>
          <p:cNvPr id="237" name="Google Shape;237;gf13715081f_2_39"/>
          <p:cNvPicPr preferRelativeResize="0"/>
          <p:nvPr/>
        </p:nvPicPr>
        <p:blipFill rotWithShape="1">
          <a:blip r:embed="rId5">
            <a:alphaModFix/>
          </a:blip>
          <a:srcRect/>
          <a:stretch/>
        </p:blipFill>
        <p:spPr>
          <a:xfrm>
            <a:off x="340725" y="2577475"/>
            <a:ext cx="7106875" cy="4152275"/>
          </a:xfrm>
          <a:prstGeom prst="rect">
            <a:avLst/>
          </a:prstGeom>
          <a:noFill/>
          <a:ln>
            <a:noFill/>
          </a:ln>
        </p:spPr>
      </p:pic>
      <p:grpSp>
        <p:nvGrpSpPr>
          <p:cNvPr id="238" name="Google Shape;238;gf13715081f_2_39"/>
          <p:cNvGrpSpPr/>
          <p:nvPr/>
        </p:nvGrpSpPr>
        <p:grpSpPr>
          <a:xfrm flipH="1">
            <a:off x="4030860" y="-138"/>
            <a:ext cx="8199747" cy="10287274"/>
            <a:chOff x="3478504" y="1"/>
            <a:chExt cx="3806400" cy="4553100"/>
          </a:xfrm>
        </p:grpSpPr>
        <p:sp>
          <p:nvSpPr>
            <p:cNvPr id="239" name="Google Shape;239;gf13715081f_2_39"/>
            <p:cNvSpPr/>
            <p:nvPr/>
          </p:nvSpPr>
          <p:spPr>
            <a:xfrm flipH="1">
              <a:off x="3478504" y="1"/>
              <a:ext cx="3806400" cy="4553100"/>
            </a:xfrm>
            <a:prstGeom prst="parallelogram">
              <a:avLst>
                <a:gd name="adj" fmla="val 75306"/>
              </a:avLst>
            </a:prstGeom>
            <a:solidFill>
              <a:srgbClr val="FBB812"/>
            </a:solidFill>
            <a:ln>
              <a:noFill/>
            </a:ln>
          </p:spPr>
          <p:txBody>
            <a:bodyPr spcFirstLastPara="1" wrap="square" lIns="182850" tIns="91400" rIns="182850" bIns="91400" anchor="ctr" anchorCtr="0">
              <a:noAutofit/>
            </a:bodyPr>
            <a:lstStyle/>
            <a:p>
              <a:pPr marL="0" marR="0" lvl="0" indent="0" algn="ctr" rtl="0">
                <a:spcBef>
                  <a:spcPts val="0"/>
                </a:spcBef>
                <a:spcAft>
                  <a:spcPts val="0"/>
                </a:spcAft>
                <a:buNone/>
              </a:pPr>
              <a:endParaRPr sz="3600" b="0" i="0" u="none" strike="noStrike" cap="none">
                <a:solidFill>
                  <a:schemeClr val="lt1"/>
                </a:solidFill>
                <a:latin typeface="Arial"/>
                <a:ea typeface="Arial"/>
                <a:cs typeface="Arial"/>
                <a:sym typeface="Arial"/>
              </a:endParaRPr>
            </a:p>
          </p:txBody>
        </p:sp>
        <p:sp>
          <p:nvSpPr>
            <p:cNvPr id="240" name="Google Shape;240;gf13715081f_2_39"/>
            <p:cNvSpPr/>
            <p:nvPr/>
          </p:nvSpPr>
          <p:spPr>
            <a:xfrm flipH="1">
              <a:off x="5490284" y="4023392"/>
              <a:ext cx="849824" cy="520975"/>
            </a:xfrm>
            <a:custGeom>
              <a:avLst/>
              <a:gdLst/>
              <a:ahLst/>
              <a:cxnLst/>
              <a:rect l="l" t="t" r="r" b="b"/>
              <a:pathLst>
                <a:path w="849824" h="428786" extrusionOk="0">
                  <a:moveTo>
                    <a:pt x="0" y="428786"/>
                  </a:moveTo>
                  <a:lnTo>
                    <a:pt x="263472" y="2583"/>
                  </a:lnTo>
                  <a:lnTo>
                    <a:pt x="849824" y="0"/>
                  </a:lnTo>
                  <a:lnTo>
                    <a:pt x="0" y="428786"/>
                  </a:lnTo>
                  <a:close/>
                </a:path>
              </a:pathLst>
            </a:custGeom>
            <a:solidFill>
              <a:srgbClr val="FBB812"/>
            </a:solidFill>
            <a:ln>
              <a:noFill/>
            </a:ln>
          </p:spPr>
          <p:txBody>
            <a:bodyPr spcFirstLastPara="1" wrap="square" lIns="182850" tIns="91400" rIns="182850" bIns="91400" anchor="ctr" anchorCtr="0">
              <a:noAutofit/>
            </a:bodyPr>
            <a:lstStyle/>
            <a:p>
              <a:pPr marL="0" marR="0" lvl="0" indent="0" algn="ctr" rtl="0">
                <a:spcBef>
                  <a:spcPts val="0"/>
                </a:spcBef>
                <a:spcAft>
                  <a:spcPts val="0"/>
                </a:spcAft>
                <a:buNone/>
              </a:pPr>
              <a:endParaRPr sz="36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p:tgtEl>
                                          <p:spTgt spid="23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8"/>
                                        </p:tgtEl>
                                        <p:attrNameLst>
                                          <p:attrName>style.visibility</p:attrName>
                                        </p:attrNameLst>
                                      </p:cBhvr>
                                      <p:to>
                                        <p:strVal val="visible"/>
                                      </p:to>
                                    </p:set>
                                    <p:animEffect transition="in" filter="fade">
                                      <p:cBhvr>
                                        <p:cTn id="11"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0"/>
          <p:cNvSpPr txBox="1"/>
          <p:nvPr/>
        </p:nvSpPr>
        <p:spPr>
          <a:xfrm>
            <a:off x="1" y="1"/>
            <a:ext cx="18233318" cy="543911"/>
          </a:xfrm>
          <a:prstGeom prst="rect">
            <a:avLst/>
          </a:prstGeom>
          <a:solidFill>
            <a:srgbClr val="0838A4"/>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326" name="Google Shape;326;p10"/>
          <p:cNvSpPr txBox="1"/>
          <p:nvPr/>
        </p:nvSpPr>
        <p:spPr>
          <a:xfrm>
            <a:off x="990600" y="952500"/>
            <a:ext cx="10668000" cy="838200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800" b="0" i="0" u="none" strike="noStrike" cap="none">
              <a:solidFill>
                <a:srgbClr val="888888"/>
              </a:solidFill>
              <a:latin typeface="Arial"/>
              <a:ea typeface="Arial"/>
              <a:cs typeface="Arial"/>
              <a:sym typeface="Arial"/>
            </a:endParaRPr>
          </a:p>
        </p:txBody>
      </p:sp>
      <p:sp>
        <p:nvSpPr>
          <p:cNvPr id="327" name="Google Shape;327;p10"/>
          <p:cNvSpPr txBox="1"/>
          <p:nvPr/>
        </p:nvSpPr>
        <p:spPr>
          <a:xfrm>
            <a:off x="15241" y="9479499"/>
            <a:ext cx="18288001" cy="809929"/>
          </a:xfrm>
          <a:prstGeom prst="rect">
            <a:avLst/>
          </a:prstGeom>
          <a:solidFill>
            <a:srgbClr val="FFC000"/>
          </a:solidFill>
          <a:ln>
            <a:noFill/>
          </a:ln>
        </p:spPr>
        <p:txBody>
          <a:bodyPr spcFirstLastPara="1" wrap="square" lIns="91425" tIns="45700" rIns="91425" bIns="45700" anchor="t" anchorCtr="0">
            <a:normAutofit fontScale="40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328" name="Google Shape;328;p10"/>
          <p:cNvSpPr/>
          <p:nvPr/>
        </p:nvSpPr>
        <p:spPr>
          <a:xfrm>
            <a:off x="1010920" y="1031240"/>
            <a:ext cx="16383000" cy="89562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3600" b="0" i="0" u="none" strike="noStrike" cap="none">
                <a:solidFill>
                  <a:srgbClr val="1D1D1B"/>
                </a:solidFill>
                <a:latin typeface="Calibri"/>
                <a:ea typeface="Calibri"/>
                <a:cs typeface="Calibri"/>
                <a:sym typeface="Calibri"/>
              </a:rPr>
              <a:t>        </a:t>
            </a:r>
            <a:r>
              <a:rPr lang="ru-RU" sz="3600" b="1" i="0" u="none" strike="noStrike" cap="none">
                <a:solidFill>
                  <a:srgbClr val="022756"/>
                </a:solidFill>
                <a:latin typeface="Calibri"/>
                <a:ea typeface="Calibri"/>
                <a:cs typeface="Calibri"/>
                <a:sym typeface="Calibri"/>
              </a:rPr>
              <a:t>Оціночна співбесіда </a:t>
            </a:r>
            <a:r>
              <a:rPr lang="ru-RU" sz="3600" b="0" i="0" u="none" strike="noStrike" cap="none">
                <a:solidFill>
                  <a:schemeClr val="dk1"/>
                </a:solidFill>
                <a:latin typeface="Calibri"/>
                <a:ea typeface="Calibri"/>
                <a:cs typeface="Calibri"/>
                <a:sym typeface="Calibri"/>
              </a:rPr>
              <a:t>проводиться на основі </a:t>
            </a:r>
            <a:r>
              <a:rPr lang="ru-RU" sz="3600" b="1" i="0" u="none" strike="noStrike" cap="none">
                <a:solidFill>
                  <a:srgbClr val="022756"/>
                </a:solidFill>
                <a:latin typeface="Calibri"/>
                <a:ea typeface="Calibri"/>
                <a:cs typeface="Calibri"/>
                <a:sym typeface="Calibri"/>
              </a:rPr>
              <a:t>усних пояснень державного службовця</a:t>
            </a:r>
            <a:r>
              <a:rPr lang="ru-RU" sz="3600" b="0" i="0" u="none" strike="noStrike" cap="none">
                <a:solidFill>
                  <a:schemeClr val="dk1"/>
                </a:solidFill>
                <a:latin typeface="Calibri"/>
                <a:ea typeface="Calibri"/>
                <a:cs typeface="Calibri"/>
                <a:sym typeface="Calibri"/>
              </a:rPr>
              <a:t>, який займає посаду державної служби категорії «Б» або «В», про виконання завдань і ключових показників та його </a:t>
            </a:r>
            <a:r>
              <a:rPr lang="ru-RU" sz="3600" b="1" i="0" u="none" strike="noStrike" cap="none">
                <a:solidFill>
                  <a:srgbClr val="022756"/>
                </a:solidFill>
                <a:latin typeface="Calibri"/>
                <a:ea typeface="Calibri"/>
                <a:cs typeface="Calibri"/>
                <a:sym typeface="Calibri"/>
              </a:rPr>
              <a:t>письмового звіту</a:t>
            </a:r>
            <a:r>
              <a:rPr lang="ru-RU" sz="3600" b="0" i="0" u="none" strike="noStrike" cap="none">
                <a:solidFill>
                  <a:schemeClr val="dk1"/>
                </a:solidFill>
                <a:latin typeface="Calibri"/>
                <a:ea typeface="Calibri"/>
                <a:cs typeface="Calibri"/>
                <a:sym typeface="Calibri"/>
              </a:rPr>
              <a:t>, що подається у довільній формі (у разі його подання державним службовцем).</a:t>
            </a:r>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Після проведення оціночної співбесіди </a:t>
            </a:r>
            <a:r>
              <a:rPr lang="ru-RU" sz="3600" b="1" i="0" u="none" strike="noStrike" cap="none">
                <a:solidFill>
                  <a:srgbClr val="022756"/>
                </a:solidFill>
                <a:latin typeface="Calibri"/>
                <a:ea typeface="Calibri"/>
                <a:cs typeface="Calibri"/>
                <a:sym typeface="Calibri"/>
              </a:rPr>
              <a:t>безпосереднім керівником заповнюється форма щодо результатів виконання завдань державним службовцем</a:t>
            </a:r>
            <a:r>
              <a:rPr lang="ru-RU" sz="3600" b="0" i="0" u="none" strike="noStrike" cap="none">
                <a:solidFill>
                  <a:schemeClr val="dk1"/>
                </a:solidFill>
                <a:latin typeface="Calibri"/>
                <a:ea typeface="Calibri"/>
                <a:cs typeface="Calibri"/>
                <a:sym typeface="Calibri"/>
              </a:rPr>
              <a:t>, який займає посаду державної служби категорії «Б» або «В», за відповідний рік згідно з додатком 8 до Порядку, </a:t>
            </a:r>
            <a:r>
              <a:rPr lang="ru-RU" sz="3600" b="1" i="0" u="none" strike="noStrike" cap="none">
                <a:solidFill>
                  <a:srgbClr val="022756"/>
                </a:solidFill>
                <a:latin typeface="Calibri"/>
                <a:ea typeface="Calibri"/>
                <a:cs typeface="Calibri"/>
                <a:sym typeface="Calibri"/>
              </a:rPr>
              <a:t>у частині виставлення балів, визначення оцінки та їх обґрунтування, а також визначення потреб у його  професійному навчанні</a:t>
            </a:r>
            <a:r>
              <a:rPr lang="ru-RU" sz="3600" b="0" i="0" u="none" strike="noStrike" cap="none">
                <a:solidFill>
                  <a:schemeClr val="dk1"/>
                </a:solidFill>
                <a:latin typeface="Calibri"/>
                <a:ea typeface="Calibri"/>
                <a:cs typeface="Calibri"/>
                <a:sym typeface="Calibri"/>
              </a:rPr>
              <a:t>.</a:t>
            </a:r>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Безпосередній керівник спільно з керівником самостійного структурного підрозділу (у разі наявності) виставляє державному службовцю </a:t>
            </a:r>
            <a:r>
              <a:rPr lang="ru-RU" sz="3600" b="1" i="0" u="none" strike="noStrike" cap="none">
                <a:solidFill>
                  <a:srgbClr val="022756"/>
                </a:solidFill>
                <a:latin typeface="Calibri"/>
                <a:ea typeface="Calibri"/>
                <a:cs typeface="Calibri"/>
                <a:sym typeface="Calibri"/>
              </a:rPr>
              <a:t>негативну</a:t>
            </a:r>
            <a:r>
              <a:rPr lang="ru-RU" sz="3600" b="0" i="0" u="none" strike="noStrike" cap="none">
                <a:solidFill>
                  <a:schemeClr val="dk1"/>
                </a:solidFill>
                <a:latin typeface="Calibri"/>
                <a:ea typeface="Calibri"/>
                <a:cs typeface="Calibri"/>
                <a:sym typeface="Calibri"/>
              </a:rPr>
              <a:t>, </a:t>
            </a:r>
            <a:r>
              <a:rPr lang="ru-RU" sz="3600" b="1" i="0" u="none" strike="noStrike" cap="none">
                <a:solidFill>
                  <a:srgbClr val="022756"/>
                </a:solidFill>
                <a:latin typeface="Calibri"/>
                <a:ea typeface="Calibri"/>
                <a:cs typeface="Calibri"/>
                <a:sym typeface="Calibri"/>
              </a:rPr>
              <a:t>позитивну</a:t>
            </a:r>
            <a:r>
              <a:rPr lang="ru-RU" sz="3600" b="0" i="0" u="none" strike="noStrike" cap="none">
                <a:solidFill>
                  <a:schemeClr val="dk1"/>
                </a:solidFill>
                <a:latin typeface="Calibri"/>
                <a:ea typeface="Calibri"/>
                <a:cs typeface="Calibri"/>
                <a:sym typeface="Calibri"/>
              </a:rPr>
              <a:t> або </a:t>
            </a:r>
            <a:r>
              <a:rPr lang="ru-RU" sz="3600" b="1" i="0" u="none" strike="noStrike" cap="none">
                <a:solidFill>
                  <a:srgbClr val="022756"/>
                </a:solidFill>
                <a:latin typeface="Calibri"/>
                <a:ea typeface="Calibri"/>
                <a:cs typeface="Calibri"/>
                <a:sym typeface="Calibri"/>
              </a:rPr>
              <a:t>відмінну оцінку </a:t>
            </a:r>
            <a:r>
              <a:rPr lang="ru-RU" sz="3600" b="0" i="0" u="none" strike="noStrike" cap="none">
                <a:solidFill>
                  <a:schemeClr val="dk1"/>
                </a:solidFill>
                <a:latin typeface="Calibri"/>
                <a:ea typeface="Calibri"/>
                <a:cs typeface="Calibri"/>
                <a:sym typeface="Calibri"/>
              </a:rPr>
              <a:t>(крім випадків, коли жодне із завдань не підлягає оцінюванню) з її обґрунтуванням.</a:t>
            </a:r>
            <a:endParaRPr/>
          </a:p>
          <a:p>
            <a:pPr marL="0" marR="0" lvl="0" indent="0" algn="just" rtl="0">
              <a:spcBef>
                <a:spcPts val="0"/>
              </a:spcBef>
              <a:spcAft>
                <a:spcPts val="0"/>
              </a:spcAft>
              <a:buNone/>
            </a:pPr>
            <a:endParaRPr sz="3600" b="0" i="0" u="none" strike="noStrike" cap="none">
              <a:solidFill>
                <a:srgbClr val="2D5CA6"/>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a:solidFill>
                <a:srgbClr val="1D1D1B"/>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1"/>
          <p:cNvSpPr txBox="1"/>
          <p:nvPr/>
        </p:nvSpPr>
        <p:spPr>
          <a:xfrm>
            <a:off x="0" y="1"/>
            <a:ext cx="18287999" cy="543911"/>
          </a:xfrm>
          <a:prstGeom prst="rect">
            <a:avLst/>
          </a:prstGeom>
          <a:solidFill>
            <a:srgbClr val="0838A4"/>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334" name="Google Shape;334;p11"/>
          <p:cNvSpPr txBox="1"/>
          <p:nvPr/>
        </p:nvSpPr>
        <p:spPr>
          <a:xfrm>
            <a:off x="15241" y="9479499"/>
            <a:ext cx="18288001" cy="809929"/>
          </a:xfrm>
          <a:prstGeom prst="rect">
            <a:avLst/>
          </a:prstGeom>
          <a:solidFill>
            <a:srgbClr val="FFC000"/>
          </a:solidFill>
          <a:ln>
            <a:noFill/>
          </a:ln>
        </p:spPr>
        <p:txBody>
          <a:bodyPr spcFirstLastPara="1" wrap="square" lIns="91425" tIns="45700" rIns="91425" bIns="45700" anchor="t" anchorCtr="0">
            <a:normAutofit fontScale="40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335" name="Google Shape;335;p11"/>
          <p:cNvSpPr/>
          <p:nvPr/>
        </p:nvSpPr>
        <p:spPr>
          <a:xfrm>
            <a:off x="609600" y="786752"/>
            <a:ext cx="13563601" cy="92640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Безпосередньому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керівнику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рекомендується</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виставляти</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бали</a:t>
            </a:r>
            <a:r>
              <a:rPr lang="ru-RU" sz="3500" b="0" i="0" u="none" strike="noStrike" cap="none" dirty="0">
                <a:solidFill>
                  <a:schemeClr val="dk1"/>
                </a:solidFill>
                <a:latin typeface="Calibri"/>
                <a:ea typeface="Calibri"/>
                <a:cs typeface="Calibri"/>
                <a:sym typeface="Calibri"/>
              </a:rPr>
              <a:t>                у </a:t>
            </a:r>
            <a:r>
              <a:rPr lang="ru-RU" sz="3500" b="0" i="0" u="none" strike="noStrike" cap="none" dirty="0" err="1">
                <a:solidFill>
                  <a:schemeClr val="dk1"/>
                </a:solidFill>
                <a:latin typeface="Calibri"/>
                <a:ea typeface="Calibri"/>
                <a:cs typeface="Calibri"/>
                <a:sym typeface="Calibri"/>
              </a:rPr>
              <a:t>значенні</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від</a:t>
            </a:r>
            <a:r>
              <a:rPr lang="ru-RU" sz="3500" b="0" i="0" u="none" strike="noStrike" cap="none" dirty="0">
                <a:solidFill>
                  <a:schemeClr val="dk1"/>
                </a:solidFill>
                <a:latin typeface="Calibri"/>
                <a:ea typeface="Calibri"/>
                <a:cs typeface="Calibri"/>
                <a:sym typeface="Calibri"/>
              </a:rPr>
              <a:t> «0» до «4» </a:t>
            </a:r>
            <a:r>
              <a:rPr lang="ru-RU" sz="3500" b="0" i="0" u="none" strike="noStrike" cap="none" dirty="0" err="1">
                <a:solidFill>
                  <a:schemeClr val="dk1"/>
                </a:solidFill>
                <a:latin typeface="Calibri"/>
                <a:ea typeface="Calibri"/>
                <a:cs typeface="Calibri"/>
                <a:sym typeface="Calibri"/>
              </a:rPr>
              <a:t>або</a:t>
            </a:r>
            <a:r>
              <a:rPr lang="ru-RU" sz="3500" b="0" i="0" u="none" strike="noStrike" cap="none" dirty="0">
                <a:solidFill>
                  <a:schemeClr val="dk1"/>
                </a:solidFill>
                <a:latin typeface="Calibri"/>
                <a:ea typeface="Calibri"/>
                <a:cs typeface="Calibri"/>
                <a:sym typeface="Calibri"/>
              </a:rPr>
              <a:t> «Не </a:t>
            </a:r>
            <a:r>
              <a:rPr lang="ru-RU" sz="3500" b="0" i="0" u="none" strike="noStrike" cap="none" dirty="0" err="1">
                <a:solidFill>
                  <a:schemeClr val="dk1"/>
                </a:solidFill>
                <a:latin typeface="Calibri"/>
                <a:ea typeface="Calibri"/>
                <a:cs typeface="Calibri"/>
                <a:sym typeface="Calibri"/>
              </a:rPr>
              <a:t>підлягає</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оцінюванню</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окремо</a:t>
            </a:r>
            <a:r>
              <a:rPr lang="ru-RU" sz="3500" b="0" i="0" u="none" strike="noStrike" cap="none" dirty="0">
                <a:solidFill>
                  <a:schemeClr val="dk1"/>
                </a:solidFill>
                <a:latin typeface="Calibri"/>
                <a:ea typeface="Calibri"/>
                <a:cs typeface="Calibri"/>
                <a:sym typeface="Calibri"/>
              </a:rPr>
              <a:t>         за </a:t>
            </a:r>
            <a:r>
              <a:rPr lang="ru-RU" sz="3500" b="0" i="0" u="none" strike="noStrike" cap="none" dirty="0" err="1">
                <a:solidFill>
                  <a:schemeClr val="dk1"/>
                </a:solidFill>
                <a:latin typeface="Calibri"/>
                <a:ea typeface="Calibri"/>
                <a:cs typeface="Calibri"/>
                <a:sym typeface="Calibri"/>
              </a:rPr>
              <a:t>кожне</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завдання</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відповідно</a:t>
            </a:r>
            <a:r>
              <a:rPr lang="ru-RU" sz="3500" b="0" i="0" u="none" strike="noStrike" cap="none" dirty="0">
                <a:solidFill>
                  <a:schemeClr val="dk1"/>
                </a:solidFill>
                <a:latin typeface="Calibri"/>
                <a:ea typeface="Calibri"/>
                <a:cs typeface="Calibri"/>
                <a:sym typeface="Calibri"/>
              </a:rPr>
              <a:t> до </a:t>
            </a:r>
            <a:r>
              <a:rPr lang="ru-RU" sz="3500" b="0" i="0" u="none" strike="noStrike" cap="none" dirty="0" err="1">
                <a:solidFill>
                  <a:schemeClr val="dk1"/>
                </a:solidFill>
                <a:latin typeface="Calibri"/>
                <a:ea typeface="Calibri"/>
                <a:cs typeface="Calibri"/>
                <a:sym typeface="Calibri"/>
              </a:rPr>
              <a:t>критеріїв</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виставлення</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балів</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визначених</a:t>
            </a:r>
            <a:r>
              <a:rPr lang="ru-RU" sz="3500" b="0" i="0" u="none" strike="noStrike" cap="none" dirty="0">
                <a:solidFill>
                  <a:schemeClr val="dk1"/>
                </a:solidFill>
                <a:latin typeface="Calibri"/>
                <a:ea typeface="Calibri"/>
                <a:cs typeface="Calibri"/>
                <a:sym typeface="Calibri"/>
              </a:rPr>
              <a:t> у </a:t>
            </a:r>
            <a:r>
              <a:rPr lang="ru-RU" sz="3500" b="0" i="0" u="none" strike="noStrike" cap="none" dirty="0" err="1">
                <a:solidFill>
                  <a:schemeClr val="dk1"/>
                </a:solidFill>
                <a:latin typeface="Calibri"/>
                <a:ea typeface="Calibri"/>
                <a:cs typeface="Calibri"/>
                <a:sym typeface="Calibri"/>
              </a:rPr>
              <a:t>додатку</a:t>
            </a:r>
            <a:r>
              <a:rPr lang="ru-RU" sz="3500" b="0" i="0" u="none" strike="noStrike" cap="none" dirty="0">
                <a:solidFill>
                  <a:schemeClr val="dk1"/>
                </a:solidFill>
                <a:latin typeface="Calibri"/>
                <a:ea typeface="Calibri"/>
                <a:cs typeface="Calibri"/>
                <a:sym typeface="Calibri"/>
              </a:rPr>
              <a:t> 4 до Порядку.</a:t>
            </a:r>
            <a:endParaRPr sz="35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ru-RU" sz="3500" b="0" i="0" u="none" strike="noStrike" cap="none" dirty="0">
                <a:solidFill>
                  <a:schemeClr val="dk1"/>
                </a:solidFill>
                <a:latin typeface="Calibri"/>
                <a:ea typeface="Calibri"/>
                <a:cs typeface="Calibri"/>
                <a:sym typeface="Calibri"/>
              </a:rPr>
              <a:t>           У </a:t>
            </a:r>
            <a:r>
              <a:rPr lang="ru-RU" sz="3500" b="0" i="0" u="none" strike="noStrike" cap="none" dirty="0" err="1">
                <a:solidFill>
                  <a:schemeClr val="dk1"/>
                </a:solidFill>
                <a:latin typeface="Calibri"/>
                <a:ea typeface="Calibri"/>
                <a:cs typeface="Calibri"/>
                <a:sym typeface="Calibri"/>
              </a:rPr>
              <a:t>формі</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щодо</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визначення</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результатів</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виконання</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завдань</a:t>
            </a:r>
            <a:r>
              <a:rPr lang="ru-RU" sz="3500" b="0" i="0" u="none" strike="noStrike" cap="none" dirty="0">
                <a:solidFill>
                  <a:schemeClr val="dk1"/>
                </a:solidFill>
                <a:latin typeface="Calibri"/>
                <a:ea typeface="Calibri"/>
                <a:cs typeface="Calibri"/>
                <a:sym typeface="Calibri"/>
              </a:rPr>
              <a:t> у </a:t>
            </a:r>
            <a:r>
              <a:rPr lang="ru-RU" sz="3500" b="0" i="0" u="none" strike="noStrike" cap="none" dirty="0" err="1">
                <a:solidFill>
                  <a:schemeClr val="dk1"/>
                </a:solidFill>
                <a:latin typeface="Calibri"/>
                <a:ea typeface="Calibri"/>
                <a:cs typeface="Calibri"/>
                <a:sym typeface="Calibri"/>
              </a:rPr>
              <a:t>графі</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Обґрунтування</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безпосередньому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керівнику</a:t>
            </a:r>
            <a:r>
              <a:rPr lang="ru-RU" sz="3500" b="0" i="0" u="none" strike="noStrike" cap="none" dirty="0">
                <a:solidFill>
                  <a:schemeClr val="dk1"/>
                </a:solidFill>
                <a:latin typeface="Calibri"/>
                <a:ea typeface="Calibri"/>
                <a:cs typeface="Calibri"/>
                <a:sym typeface="Calibri"/>
              </a:rPr>
              <a:t> НАДС </a:t>
            </a:r>
            <a:r>
              <a:rPr lang="ru-RU" sz="3500" b="0" i="0" u="none" strike="noStrike" cap="none" dirty="0" err="1">
                <a:solidFill>
                  <a:schemeClr val="dk1"/>
                </a:solidFill>
                <a:latin typeface="Calibri"/>
                <a:ea typeface="Calibri"/>
                <a:cs typeface="Calibri"/>
                <a:sym typeface="Calibri"/>
              </a:rPr>
              <a:t>рекомендує</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аргументувати</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виставлені</a:t>
            </a:r>
            <a:r>
              <a:rPr lang="ru-RU" sz="3500" b="0" i="0" u="none" strike="noStrike" cap="none" dirty="0">
                <a:solidFill>
                  <a:schemeClr val="dk1"/>
                </a:solidFill>
                <a:latin typeface="Calibri"/>
                <a:ea typeface="Calibri"/>
                <a:cs typeface="Calibri"/>
                <a:sym typeface="Calibri"/>
              </a:rPr>
              <a:t> ним </a:t>
            </a:r>
            <a:r>
              <a:rPr lang="ru-RU" sz="3500" b="0" i="0" u="none" strike="noStrike" cap="none" dirty="0" err="1">
                <a:solidFill>
                  <a:schemeClr val="dk1"/>
                </a:solidFill>
                <a:latin typeface="Calibri"/>
                <a:ea typeface="Calibri"/>
                <a:cs typeface="Calibri"/>
                <a:sym typeface="Calibri"/>
              </a:rPr>
              <a:t>бали</a:t>
            </a:r>
            <a:r>
              <a:rPr lang="ru-RU" sz="3500" b="0" i="0" u="none" strike="noStrike" cap="none" dirty="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Оцінка</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виставляється</a:t>
            </a:r>
            <a:r>
              <a:rPr lang="ru-RU" sz="3500" b="0" i="0" u="none" strike="noStrike" cap="none" dirty="0">
                <a:solidFill>
                  <a:schemeClr val="dk1"/>
                </a:solidFill>
                <a:latin typeface="Calibri"/>
                <a:ea typeface="Calibri"/>
                <a:cs typeface="Calibri"/>
                <a:sym typeface="Calibri"/>
              </a:rPr>
              <a:t> на </a:t>
            </a:r>
            <a:r>
              <a:rPr lang="ru-RU" sz="3500" b="0" i="0" u="none" strike="noStrike" cap="none" dirty="0" err="1">
                <a:solidFill>
                  <a:schemeClr val="dk1"/>
                </a:solidFill>
                <a:latin typeface="Calibri"/>
                <a:ea typeface="Calibri"/>
                <a:cs typeface="Calibri"/>
                <a:sym typeface="Calibri"/>
              </a:rPr>
              <a:t>основі</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розрахунку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середнього</a:t>
            </a:r>
            <a:r>
              <a:rPr lang="ru-RU" sz="3500" b="0" i="0" u="none" strike="noStrike" cap="none" dirty="0">
                <a:solidFill>
                  <a:schemeClr val="dk1"/>
                </a:solidFill>
                <a:latin typeface="Calibri"/>
                <a:ea typeface="Calibri"/>
                <a:cs typeface="Calibri"/>
                <a:sym typeface="Calibri"/>
              </a:rPr>
              <a:t> бала        за </a:t>
            </a:r>
            <a:r>
              <a:rPr lang="ru-RU" sz="3500" b="0" i="0" u="none" strike="noStrike" cap="none" dirty="0" err="1">
                <a:solidFill>
                  <a:schemeClr val="dk1"/>
                </a:solidFill>
                <a:latin typeface="Calibri"/>
                <a:ea typeface="Calibri"/>
                <a:cs typeface="Calibri"/>
                <a:sym typeface="Calibri"/>
              </a:rPr>
              <a:t>виконання</a:t>
            </a:r>
            <a:r>
              <a:rPr lang="ru-RU" sz="3500" b="0" i="0" u="none" strike="noStrike" cap="none" dirty="0">
                <a:solidFill>
                  <a:schemeClr val="dk1"/>
                </a:solidFill>
                <a:latin typeface="Calibri"/>
                <a:ea typeface="Calibri"/>
                <a:cs typeface="Calibri"/>
                <a:sym typeface="Calibri"/>
              </a:rPr>
              <a:t> кожного </a:t>
            </a:r>
            <a:r>
              <a:rPr lang="ru-RU" sz="3500" b="0" i="0" u="none" strike="noStrike" cap="none" dirty="0" err="1">
                <a:solidFill>
                  <a:schemeClr val="dk1"/>
                </a:solidFill>
                <a:latin typeface="Calibri"/>
                <a:ea typeface="Calibri"/>
                <a:cs typeface="Calibri"/>
                <a:sym typeface="Calibri"/>
              </a:rPr>
              <a:t>визначеного</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завдання</a:t>
            </a:r>
            <a:r>
              <a:rPr lang="ru-RU" sz="3500" b="0" i="0" u="none" strike="noStrike" cap="none" dirty="0">
                <a:solidFill>
                  <a:schemeClr val="dk1"/>
                </a:solidFill>
                <a:latin typeface="Calibri"/>
                <a:ea typeface="Calibri"/>
                <a:cs typeface="Calibri"/>
                <a:sym typeface="Calibri"/>
              </a:rPr>
              <a:t> (з </a:t>
            </a:r>
            <a:r>
              <a:rPr lang="ru-RU" sz="3500" b="0" i="0" u="none" strike="noStrike" cap="none" dirty="0" err="1">
                <a:solidFill>
                  <a:schemeClr val="dk1"/>
                </a:solidFill>
                <a:latin typeface="Calibri"/>
                <a:ea typeface="Calibri"/>
                <a:cs typeface="Calibri"/>
                <a:sym typeface="Calibri"/>
              </a:rPr>
              <a:t>урахуванням</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досягнення</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ключових</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показників</a:t>
            </a:r>
            <a:r>
              <a:rPr lang="ru-RU" sz="3500" b="0" i="0" u="none" strike="noStrike" cap="none" dirty="0">
                <a:solidFill>
                  <a:schemeClr val="dk1"/>
                </a:solidFill>
                <a:latin typeface="Calibri"/>
                <a:ea typeface="Calibri"/>
                <a:cs typeface="Calibri"/>
                <a:sym typeface="Calibri"/>
              </a:rPr>
              <a:t>) за </a:t>
            </a:r>
            <a:r>
              <a:rPr lang="ru-RU" sz="3500" b="0" i="0" u="none" strike="noStrike" cap="none" dirty="0" err="1">
                <a:solidFill>
                  <a:schemeClr val="dk1"/>
                </a:solidFill>
                <a:latin typeface="Calibri"/>
                <a:ea typeface="Calibri"/>
                <a:cs typeface="Calibri"/>
                <a:sym typeface="Calibri"/>
              </a:rPr>
              <a:t>критеріями</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визначення</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балів</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згідно</a:t>
            </a:r>
            <a:r>
              <a:rPr lang="ru-RU" sz="3500" b="0" i="0" u="none" strike="noStrike" cap="none" dirty="0">
                <a:solidFill>
                  <a:schemeClr val="dk1"/>
                </a:solidFill>
                <a:latin typeface="Calibri"/>
                <a:ea typeface="Calibri"/>
                <a:cs typeface="Calibri"/>
                <a:sym typeface="Calibri"/>
              </a:rPr>
              <a:t> </a:t>
            </a:r>
            <a:r>
              <a:rPr lang="ru-RU" sz="3500" b="0" i="0" u="none" strike="noStrike" cap="none" dirty="0" smtClean="0">
                <a:solidFill>
                  <a:schemeClr val="dk1"/>
                </a:solidFill>
                <a:latin typeface="Calibri"/>
                <a:ea typeface="Calibri"/>
                <a:cs typeface="Calibri"/>
                <a:sym typeface="Calibri"/>
              </a:rPr>
              <a:t>з </a:t>
            </a:r>
            <a:r>
              <a:rPr lang="ru-RU" sz="3500" b="0" i="0" u="none" strike="noStrike" cap="none" dirty="0" err="1">
                <a:solidFill>
                  <a:schemeClr val="dk1"/>
                </a:solidFill>
                <a:latin typeface="Calibri"/>
                <a:ea typeface="Calibri"/>
                <a:cs typeface="Calibri"/>
                <a:sym typeface="Calibri"/>
              </a:rPr>
              <a:t>додатком</a:t>
            </a:r>
            <a:r>
              <a:rPr lang="ru-RU" sz="3500" b="0" i="0" u="none" strike="noStrike" cap="none" dirty="0">
                <a:solidFill>
                  <a:schemeClr val="dk1"/>
                </a:solidFill>
                <a:latin typeface="Calibri"/>
                <a:ea typeface="Calibri"/>
                <a:cs typeface="Calibri"/>
                <a:sym typeface="Calibri"/>
              </a:rPr>
              <a:t> 4 до Порядку.</a:t>
            </a:r>
            <a:endParaRPr dirty="0"/>
          </a:p>
          <a:p>
            <a:pPr marL="0" marR="0" lvl="0" indent="0" algn="just" rtl="0">
              <a:spcBef>
                <a:spcPts val="0"/>
              </a:spcBef>
              <a:spcAft>
                <a:spcPts val="0"/>
              </a:spcAft>
              <a:buNone/>
            </a:pPr>
            <a:r>
              <a:rPr lang="ru-RU" sz="3500" b="0" i="0" u="none" strike="noStrike" cap="none" dirty="0">
                <a:solidFill>
                  <a:schemeClr val="dk1"/>
                </a:solidFill>
                <a:latin typeface="Calibri"/>
                <a:ea typeface="Calibri"/>
                <a:cs typeface="Calibri"/>
                <a:sym typeface="Calibri"/>
              </a:rPr>
              <a:t>          За результатами </a:t>
            </a:r>
            <a:r>
              <a:rPr lang="ru-RU" sz="3500" b="0" i="0" u="none" strike="noStrike" cap="none" dirty="0" err="1">
                <a:solidFill>
                  <a:schemeClr val="dk1"/>
                </a:solidFill>
                <a:latin typeface="Calibri"/>
                <a:ea typeface="Calibri"/>
                <a:cs typeface="Calibri"/>
                <a:sym typeface="Calibri"/>
              </a:rPr>
              <a:t>розрахунку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середнього</a:t>
            </a:r>
            <a:r>
              <a:rPr lang="ru-RU" sz="3500" b="0" i="0" u="none" strike="noStrike" cap="none" dirty="0">
                <a:solidFill>
                  <a:schemeClr val="dk1"/>
                </a:solidFill>
                <a:latin typeface="Calibri"/>
                <a:ea typeface="Calibri"/>
                <a:cs typeface="Calibri"/>
                <a:sym typeface="Calibri"/>
              </a:rPr>
              <a:t> бала </a:t>
            </a:r>
            <a:r>
              <a:rPr lang="ru-RU" sz="3500" b="0" i="0" u="none" strike="noStrike" cap="none" dirty="0" err="1">
                <a:solidFill>
                  <a:schemeClr val="dk1"/>
                </a:solidFill>
                <a:latin typeface="Calibri"/>
                <a:ea typeface="Calibri"/>
                <a:cs typeface="Calibri"/>
                <a:sym typeface="Calibri"/>
              </a:rPr>
              <a:t>безпосередньому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керівнику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рекомендується</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поставити</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позначку</a:t>
            </a:r>
            <a:r>
              <a:rPr lang="ru-RU" sz="3500" b="0" i="0" u="none" strike="noStrike" cap="none" dirty="0">
                <a:solidFill>
                  <a:schemeClr val="dk1"/>
                </a:solidFill>
                <a:latin typeface="Calibri"/>
                <a:ea typeface="Calibri"/>
                <a:cs typeface="Calibri"/>
                <a:sym typeface="Calibri"/>
              </a:rPr>
              <a:t> в </a:t>
            </a:r>
            <a:r>
              <a:rPr lang="ru-RU" sz="3500" b="0" i="0" u="none" strike="noStrike" cap="none" dirty="0" err="1">
                <a:solidFill>
                  <a:schemeClr val="dk1"/>
                </a:solidFill>
                <a:latin typeface="Calibri"/>
                <a:ea typeface="Calibri"/>
                <a:cs typeface="Calibri"/>
                <a:sym typeface="Calibri"/>
              </a:rPr>
              <a:t>графі</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Оцінка</a:t>
            </a:r>
            <a:r>
              <a:rPr lang="ru-RU" sz="3500" b="0" i="0" u="none" strike="noStrike" cap="none" dirty="0">
                <a:solidFill>
                  <a:schemeClr val="dk1"/>
                </a:solidFill>
                <a:latin typeface="Calibri"/>
                <a:ea typeface="Calibri"/>
                <a:cs typeface="Calibri"/>
                <a:sym typeface="Calibri"/>
              </a:rPr>
              <a:t>»            та </a:t>
            </a:r>
            <a:r>
              <a:rPr lang="ru-RU" sz="3500" b="0" i="0" u="none" strike="noStrike" cap="none" dirty="0" err="1">
                <a:solidFill>
                  <a:schemeClr val="dk1"/>
                </a:solidFill>
                <a:latin typeface="Calibri"/>
                <a:ea typeface="Calibri"/>
                <a:cs typeface="Calibri"/>
                <a:sym typeface="Calibri"/>
              </a:rPr>
              <a:t>заповнити</a:t>
            </a:r>
            <a:r>
              <a:rPr lang="ru-RU" sz="3500" b="0" i="0" u="none" strike="noStrike" cap="none" dirty="0">
                <a:solidFill>
                  <a:schemeClr val="dk1"/>
                </a:solidFill>
                <a:latin typeface="Calibri"/>
                <a:ea typeface="Calibri"/>
                <a:cs typeface="Calibri"/>
                <a:sym typeface="Calibri"/>
              </a:rPr>
              <a:t> графу «</a:t>
            </a:r>
            <a:r>
              <a:rPr lang="ru-RU" sz="3500" b="0" i="0" u="none" strike="noStrike" cap="none" dirty="0" err="1">
                <a:solidFill>
                  <a:schemeClr val="dk1"/>
                </a:solidFill>
                <a:latin typeface="Calibri"/>
                <a:ea typeface="Calibri"/>
                <a:cs typeface="Calibri"/>
                <a:sym typeface="Calibri"/>
              </a:rPr>
              <a:t>Обґрунтування</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оцінки</a:t>
            </a:r>
            <a:r>
              <a:rPr lang="ru-RU" sz="3500" b="0" i="0" u="none" strike="noStrike" cap="none" dirty="0">
                <a:solidFill>
                  <a:schemeClr val="dk1"/>
                </a:solidFill>
                <a:latin typeface="Calibri"/>
                <a:ea typeface="Calibri"/>
                <a:cs typeface="Calibri"/>
                <a:sym typeface="Calibri"/>
              </a:rPr>
              <a:t>», коротко </a:t>
            </a:r>
            <a:r>
              <a:rPr lang="ru-RU" sz="3500" b="0" i="0" u="none" strike="noStrike" cap="none" dirty="0" err="1">
                <a:solidFill>
                  <a:schemeClr val="dk1"/>
                </a:solidFill>
                <a:latin typeface="Calibri"/>
                <a:ea typeface="Calibri"/>
                <a:cs typeface="Calibri"/>
                <a:sym typeface="Calibri"/>
              </a:rPr>
              <a:t>аргументуючи</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чому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державний</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службовець</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отримав</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відмінну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позитивну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або</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негативну</a:t>
            </a:r>
            <a:r>
              <a:rPr lang="ru-RU" sz="3500" b="0" i="0" u="none" strike="noStrike" cap="none" dirty="0">
                <a:solidFill>
                  <a:schemeClr val="dk1"/>
                </a:solidFill>
                <a:latin typeface="Calibri"/>
                <a:ea typeface="Calibri"/>
                <a:cs typeface="Calibri"/>
                <a:sym typeface="Calibri"/>
              </a:rPr>
              <a:t> </a:t>
            </a:r>
            <a:r>
              <a:rPr lang="ru-RU" sz="3500" b="0" i="0" u="none" strike="noStrike" cap="none" dirty="0" err="1">
                <a:solidFill>
                  <a:schemeClr val="dk1"/>
                </a:solidFill>
                <a:latin typeface="Calibri"/>
                <a:ea typeface="Calibri"/>
                <a:cs typeface="Calibri"/>
                <a:sym typeface="Calibri"/>
              </a:rPr>
              <a:t>оцінку</a:t>
            </a:r>
            <a:r>
              <a:rPr lang="ru-RU" sz="3500" b="0" i="0" u="none" strike="noStrike" cap="none" dirty="0">
                <a:solidFill>
                  <a:schemeClr val="dk1"/>
                </a:solidFill>
                <a:latin typeface="Calibri"/>
                <a:ea typeface="Calibri"/>
                <a:cs typeface="Calibri"/>
                <a:sym typeface="Calibri"/>
              </a:rPr>
              <a:t>.</a:t>
            </a:r>
            <a:endParaRPr sz="3500" b="0" i="0" u="none" strike="noStrike" cap="none" dirty="0">
              <a:solidFill>
                <a:srgbClr val="2D5CA6"/>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dirty="0">
              <a:solidFill>
                <a:srgbClr val="1D1D1B"/>
              </a:solidFill>
              <a:latin typeface="Calibri"/>
              <a:ea typeface="Calibri"/>
              <a:cs typeface="Calibri"/>
              <a:sym typeface="Calibri"/>
            </a:endParaRPr>
          </a:p>
        </p:txBody>
      </p:sp>
      <p:pic>
        <p:nvPicPr>
          <p:cNvPr id="336" name="Google Shape;336;p11"/>
          <p:cNvPicPr preferRelativeResize="0"/>
          <p:nvPr/>
        </p:nvPicPr>
        <p:blipFill rotWithShape="1">
          <a:blip r:embed="rId3">
            <a:alphaModFix/>
          </a:blip>
          <a:srcRect/>
          <a:stretch/>
        </p:blipFill>
        <p:spPr>
          <a:xfrm>
            <a:off x="14325600" y="2552700"/>
            <a:ext cx="3505200" cy="3276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2"/>
          <p:cNvSpPr txBox="1"/>
          <p:nvPr/>
        </p:nvSpPr>
        <p:spPr>
          <a:xfrm>
            <a:off x="0" y="1"/>
            <a:ext cx="18287999" cy="543911"/>
          </a:xfrm>
          <a:prstGeom prst="rect">
            <a:avLst/>
          </a:prstGeom>
          <a:solidFill>
            <a:srgbClr val="0838A4"/>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342" name="Google Shape;342;p12"/>
          <p:cNvSpPr txBox="1"/>
          <p:nvPr/>
        </p:nvSpPr>
        <p:spPr>
          <a:xfrm>
            <a:off x="-1" y="9743089"/>
            <a:ext cx="18287999" cy="543911"/>
          </a:xfrm>
          <a:prstGeom prst="rect">
            <a:avLst/>
          </a:prstGeom>
          <a:solidFill>
            <a:srgbClr val="FFC000"/>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343" name="Google Shape;343;p12"/>
          <p:cNvSpPr/>
          <p:nvPr/>
        </p:nvSpPr>
        <p:spPr>
          <a:xfrm>
            <a:off x="990600" y="970280"/>
            <a:ext cx="16306799" cy="89562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Для отримання найвищого балу за завдання на момент виставлення таких балів державний службовець повинен мати за результатами проходження професійного навчання в межах індивідуальної програми </a:t>
            </a:r>
            <a:r>
              <a:rPr lang="ru-RU" sz="3600" b="1" i="0" u="none" strike="noStrike" cap="none">
                <a:solidFill>
                  <a:srgbClr val="022756"/>
                </a:solidFill>
                <a:latin typeface="Calibri"/>
                <a:ea typeface="Calibri"/>
                <a:cs typeface="Calibri"/>
                <a:sym typeface="Calibri"/>
              </a:rPr>
              <a:t>не менше ніж                0,4 кредиту ЄКТС</a:t>
            </a:r>
            <a:r>
              <a:rPr lang="ru-RU" sz="3600" b="0" i="0" u="none" strike="noStrike" cap="none">
                <a:solidFill>
                  <a:schemeClr val="dk1"/>
                </a:solidFill>
                <a:latin typeface="Calibri"/>
                <a:ea typeface="Calibri"/>
                <a:cs typeface="Calibri"/>
                <a:sym typeface="Calibri"/>
              </a:rPr>
              <a:t>. </a:t>
            </a: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Отже, перед виставленням балів варто актуалізувати інформацію щодо пройденого державним службовцем професійного навчання відповідно до індивідуальної програми.</a:t>
            </a:r>
            <a:endParaRPr/>
          </a:p>
          <a:p>
            <a:pPr marL="0" marR="0" lvl="0" indent="0" algn="just" rtl="0">
              <a:spcBef>
                <a:spcPts val="0"/>
              </a:spcBef>
              <a:spcAft>
                <a:spcPts val="0"/>
              </a:spcAft>
              <a:buNone/>
            </a:pP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У разі визначення результатів виконання завдань без оціночної співбесіди безпосередній керівник передає службі управління персоналом зазначену форму без відмітки про ознайомлення державного службовця.</a:t>
            </a:r>
            <a:endParaRPr/>
          </a:p>
          <a:p>
            <a:pPr marL="0" marR="0" lvl="0" indent="0" algn="just" rtl="0">
              <a:spcBef>
                <a:spcPts val="0"/>
              </a:spcBef>
              <a:spcAft>
                <a:spcPts val="0"/>
              </a:spcAft>
              <a:buNone/>
            </a:pP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a:t>
            </a:r>
            <a:r>
              <a:rPr lang="ru-RU" sz="3600">
                <a:solidFill>
                  <a:schemeClr val="dk1"/>
                </a:solidFill>
                <a:latin typeface="Calibri"/>
                <a:ea typeface="Calibri"/>
                <a:cs typeface="Calibri"/>
                <a:sym typeface="Calibri"/>
              </a:rPr>
              <a:t>  </a:t>
            </a:r>
            <a:r>
              <a:rPr lang="ru-RU" sz="3600" b="0" i="0" u="none" strike="noStrike" cap="none">
                <a:solidFill>
                  <a:schemeClr val="dk1"/>
                </a:solidFill>
                <a:latin typeface="Calibri"/>
                <a:ea typeface="Calibri"/>
                <a:cs typeface="Calibri"/>
                <a:sym typeface="Calibri"/>
              </a:rPr>
              <a:t>Державний службовець зобов’язаний ознайомитися з результатами виконання завдань протягом п’яти робочих днів після виходу на роботу</a:t>
            </a: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a:t>
            </a:r>
            <a:endParaRPr/>
          </a:p>
        </p:txBody>
      </p:sp>
      <p:pic>
        <p:nvPicPr>
          <p:cNvPr id="344" name="Google Shape;344;p12"/>
          <p:cNvPicPr preferRelativeResize="0"/>
          <p:nvPr/>
        </p:nvPicPr>
        <p:blipFill rotWithShape="1">
          <a:blip r:embed="rId3">
            <a:alphaModFix/>
          </a:blip>
          <a:srcRect/>
          <a:stretch/>
        </p:blipFill>
        <p:spPr>
          <a:xfrm>
            <a:off x="1219200" y="828982"/>
            <a:ext cx="695004" cy="695004"/>
          </a:xfrm>
          <a:prstGeom prst="rect">
            <a:avLst/>
          </a:prstGeom>
          <a:noFill/>
          <a:ln>
            <a:noFill/>
          </a:ln>
        </p:spPr>
      </p:pic>
      <p:pic>
        <p:nvPicPr>
          <p:cNvPr id="345" name="Google Shape;345;p12"/>
          <p:cNvPicPr preferRelativeResize="0"/>
          <p:nvPr/>
        </p:nvPicPr>
        <p:blipFill rotWithShape="1">
          <a:blip r:embed="rId4">
            <a:alphaModFix/>
          </a:blip>
          <a:srcRect/>
          <a:stretch/>
        </p:blipFill>
        <p:spPr>
          <a:xfrm flipH="1">
            <a:off x="1188720" y="3543300"/>
            <a:ext cx="725484" cy="736762"/>
          </a:xfrm>
          <a:prstGeom prst="rect">
            <a:avLst/>
          </a:prstGeom>
          <a:noFill/>
          <a:ln>
            <a:noFill/>
          </a:ln>
        </p:spPr>
      </p:pic>
      <p:pic>
        <p:nvPicPr>
          <p:cNvPr id="346" name="Google Shape;346;p12"/>
          <p:cNvPicPr preferRelativeResize="0"/>
          <p:nvPr/>
        </p:nvPicPr>
        <p:blipFill rotWithShape="1">
          <a:blip r:embed="rId5">
            <a:alphaModFix/>
          </a:blip>
          <a:srcRect/>
          <a:stretch/>
        </p:blipFill>
        <p:spPr>
          <a:xfrm>
            <a:off x="1160302" y="5765976"/>
            <a:ext cx="725484" cy="685800"/>
          </a:xfrm>
          <a:prstGeom prst="rect">
            <a:avLst/>
          </a:prstGeom>
          <a:noFill/>
          <a:ln>
            <a:noFill/>
          </a:ln>
        </p:spPr>
      </p:pic>
      <p:pic>
        <p:nvPicPr>
          <p:cNvPr id="347" name="Google Shape;347;p12"/>
          <p:cNvPicPr preferRelativeResize="0"/>
          <p:nvPr/>
        </p:nvPicPr>
        <p:blipFill rotWithShape="1">
          <a:blip r:embed="rId3">
            <a:alphaModFix/>
          </a:blip>
          <a:srcRect/>
          <a:stretch/>
        </p:blipFill>
        <p:spPr>
          <a:xfrm>
            <a:off x="1235546" y="7892305"/>
            <a:ext cx="695004" cy="6950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
          <p:cNvSpPr txBox="1"/>
          <p:nvPr/>
        </p:nvSpPr>
        <p:spPr>
          <a:xfrm>
            <a:off x="0" y="0"/>
            <a:ext cx="18233318" cy="543911"/>
          </a:xfrm>
          <a:prstGeom prst="rect">
            <a:avLst/>
          </a:prstGeom>
          <a:solidFill>
            <a:srgbClr val="0838A4"/>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246" name="Google Shape;246;p2"/>
          <p:cNvSpPr txBox="1"/>
          <p:nvPr/>
        </p:nvSpPr>
        <p:spPr>
          <a:xfrm>
            <a:off x="15240" y="9743089"/>
            <a:ext cx="18233318" cy="543911"/>
          </a:xfrm>
          <a:prstGeom prst="rect">
            <a:avLst/>
          </a:prstGeom>
          <a:solidFill>
            <a:srgbClr val="FFC000"/>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rgbClr val="FFFF00"/>
              </a:buClr>
              <a:buSzPct val="100000"/>
              <a:buFont typeface="Calibri"/>
              <a:buNone/>
            </a:pPr>
            <a:r>
              <a:rPr lang="ru-RU" sz="6600" b="1" i="0" u="none" strike="noStrike" cap="none">
                <a:solidFill>
                  <a:srgbClr val="FFFF00"/>
                </a:solidFill>
                <a:latin typeface="Calibri"/>
                <a:ea typeface="Calibri"/>
                <a:cs typeface="Calibri"/>
                <a:sym typeface="Calibri"/>
              </a:rPr>
              <a:t/>
            </a:r>
            <a:br>
              <a:rPr lang="ru-RU" sz="6600" b="1" i="0" u="none" strike="noStrike" cap="none">
                <a:solidFill>
                  <a:srgbClr val="FFFF00"/>
                </a:solidFill>
                <a:latin typeface="Calibri"/>
                <a:ea typeface="Calibri"/>
                <a:cs typeface="Calibri"/>
                <a:sym typeface="Calibri"/>
              </a:rPr>
            </a:br>
            <a:r>
              <a:rPr lang="ru-RU" sz="4800" b="1" i="0" u="none" strike="noStrike" cap="none">
                <a:solidFill>
                  <a:srgbClr val="FFFF00"/>
                </a:solidFill>
                <a:latin typeface="Calibri"/>
                <a:ea typeface="Calibri"/>
                <a:cs typeface="Calibri"/>
                <a:sym typeface="Calibri"/>
              </a:rPr>
              <a:t/>
            </a:r>
            <a:br>
              <a:rPr lang="ru-RU" sz="4800" b="1" i="0" u="none" strike="noStrike" cap="none">
                <a:solidFill>
                  <a:srgbClr val="FFFF00"/>
                </a:solidFill>
                <a:latin typeface="Calibri"/>
                <a:ea typeface="Calibri"/>
                <a:cs typeface="Calibri"/>
                <a:sym typeface="Calibri"/>
              </a:rPr>
            </a:br>
            <a:endParaRPr sz="4800" b="1" i="0" u="none" strike="noStrike" cap="none">
              <a:solidFill>
                <a:srgbClr val="FFFF00"/>
              </a:solidFill>
              <a:latin typeface="Calibri"/>
              <a:ea typeface="Calibri"/>
              <a:cs typeface="Calibri"/>
              <a:sym typeface="Calibri"/>
            </a:endParaRPr>
          </a:p>
        </p:txBody>
      </p:sp>
      <p:sp>
        <p:nvSpPr>
          <p:cNvPr id="247" name="Google Shape;247;p2"/>
          <p:cNvSpPr/>
          <p:nvPr/>
        </p:nvSpPr>
        <p:spPr>
          <a:xfrm>
            <a:off x="381000" y="637651"/>
            <a:ext cx="11963400" cy="9011698"/>
          </a:xfrm>
          <a:prstGeom prst="rect">
            <a:avLst/>
          </a:prstGeom>
          <a:noFill/>
          <a:ln>
            <a:noFill/>
          </a:ln>
        </p:spPr>
        <p:txBody>
          <a:bodyPr spcFirstLastPara="1" wrap="square" lIns="91425" tIns="45700" rIns="91425" bIns="45700" anchor="t" anchorCtr="0">
            <a:spAutoFit/>
          </a:bodyPr>
          <a:lstStyle/>
          <a:p>
            <a:pPr marL="0" marR="0" lvl="0" indent="450215" algn="just" rtl="0">
              <a:lnSpc>
                <a:spcPct val="115000"/>
              </a:lnSpc>
              <a:spcBef>
                <a:spcPts val="0"/>
              </a:spcBef>
              <a:spcAft>
                <a:spcPts val="0"/>
              </a:spcAft>
              <a:buNone/>
            </a:pPr>
            <a:r>
              <a:rPr lang="ru-RU" sz="3600" b="0" i="0" u="none" strike="noStrike" cap="none">
                <a:solidFill>
                  <a:schemeClr val="dk1"/>
                </a:solidFill>
                <a:latin typeface="Calibri"/>
                <a:ea typeface="Calibri"/>
                <a:cs typeface="Calibri"/>
                <a:sym typeface="Calibri"/>
              </a:rPr>
              <a:t> </a:t>
            </a:r>
            <a:r>
              <a:rPr lang="ru-RU" sz="3500" b="0" i="0" u="none" strike="noStrike" cap="none">
                <a:solidFill>
                  <a:schemeClr val="dk1"/>
                </a:solidFill>
                <a:latin typeface="Calibri"/>
                <a:ea typeface="Calibri"/>
                <a:cs typeface="Calibri"/>
                <a:sym typeface="Calibri"/>
              </a:rPr>
              <a:t>Щорічне оцінювання результатів службової діяльності державного службовця проводиться у відповідності до:</a:t>
            </a:r>
            <a:endParaRPr/>
          </a:p>
          <a:p>
            <a:pPr marL="0" marR="0" lvl="0" indent="450215" algn="just" rtl="0">
              <a:lnSpc>
                <a:spcPct val="115000"/>
              </a:lnSpc>
              <a:spcBef>
                <a:spcPts val="0"/>
              </a:spcBef>
              <a:spcAft>
                <a:spcPts val="0"/>
              </a:spcAft>
              <a:buNone/>
            </a:pPr>
            <a:r>
              <a:rPr lang="ru-RU" sz="3500" b="0" i="0" u="none" strike="noStrike" cap="none">
                <a:solidFill>
                  <a:schemeClr val="dk1"/>
                </a:solidFill>
                <a:latin typeface="Calibri"/>
                <a:ea typeface="Calibri"/>
                <a:cs typeface="Calibri"/>
                <a:sym typeface="Calibri"/>
              </a:rPr>
              <a:t>1. Закону України «Про державну службу» від 10 грудня 2015 року № 889-VIII;</a:t>
            </a:r>
            <a:endParaRPr/>
          </a:p>
          <a:p>
            <a:pPr marL="0" marR="0" lvl="0" indent="450215" algn="just" rtl="0">
              <a:lnSpc>
                <a:spcPct val="115000"/>
              </a:lnSpc>
              <a:spcBef>
                <a:spcPts val="0"/>
              </a:spcBef>
              <a:spcAft>
                <a:spcPts val="0"/>
              </a:spcAft>
              <a:buNone/>
            </a:pPr>
            <a:r>
              <a:rPr lang="ru-RU" sz="3500" b="0" i="0" u="none" strike="noStrike" cap="none">
                <a:solidFill>
                  <a:schemeClr val="dk1"/>
                </a:solidFill>
                <a:latin typeface="Calibri"/>
                <a:ea typeface="Calibri"/>
                <a:cs typeface="Calibri"/>
                <a:sym typeface="Calibri"/>
              </a:rPr>
              <a:t>2. Порядку проведення оцінювання результатів службової діяльності державних службовців, затвердженого Постановою Кабінету Міністрів України від 23 серпня          2017 року № 640 (далі - Порядок);</a:t>
            </a:r>
            <a:endParaRPr/>
          </a:p>
          <a:p>
            <a:pPr marL="0" marR="0" lvl="0" indent="450215" algn="just" rtl="0">
              <a:lnSpc>
                <a:spcPct val="115000"/>
              </a:lnSpc>
              <a:spcBef>
                <a:spcPts val="0"/>
              </a:spcBef>
              <a:spcAft>
                <a:spcPts val="0"/>
              </a:spcAft>
              <a:buNone/>
            </a:pPr>
            <a:r>
              <a:rPr lang="ru-RU" sz="3500" b="0" i="0" u="none" strike="noStrike" cap="none">
                <a:solidFill>
                  <a:schemeClr val="dk1"/>
                </a:solidFill>
                <a:latin typeface="Calibri"/>
                <a:ea typeface="Calibri"/>
                <a:cs typeface="Calibri"/>
                <a:sym typeface="Calibri"/>
              </a:rPr>
              <a:t>3. Методичних рекомендацій щодо визначення результатів виконання завдань державними службовцями, які займають посади державної служби категорій «Б» і «В», та затвердження висновку, затверджені наказом Національного агентства України з питань державної служби (далі - НАДС) від 18 вересня 2020 року № 174-20.</a:t>
            </a:r>
            <a:endParaRPr sz="3500" b="0" i="0" u="none" strike="noStrike" cap="none">
              <a:solidFill>
                <a:schemeClr val="dk1"/>
              </a:solidFill>
              <a:latin typeface="Calibri"/>
              <a:ea typeface="Calibri"/>
              <a:cs typeface="Calibri"/>
              <a:sym typeface="Calibri"/>
            </a:endParaRPr>
          </a:p>
        </p:txBody>
      </p:sp>
      <p:pic>
        <p:nvPicPr>
          <p:cNvPr id="248" name="Google Shape;248;p2"/>
          <p:cNvPicPr preferRelativeResize="0"/>
          <p:nvPr/>
        </p:nvPicPr>
        <p:blipFill rotWithShape="1">
          <a:blip r:embed="rId3">
            <a:alphaModFix/>
          </a:blip>
          <a:srcRect/>
          <a:stretch/>
        </p:blipFill>
        <p:spPr>
          <a:xfrm>
            <a:off x="12877799" y="2247900"/>
            <a:ext cx="5085679" cy="426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
          <p:cNvSpPr txBox="1">
            <a:spLocks noGrp="1"/>
          </p:cNvSpPr>
          <p:nvPr>
            <p:ph type="title"/>
          </p:nvPr>
        </p:nvSpPr>
        <p:spPr>
          <a:xfrm>
            <a:off x="1" y="1"/>
            <a:ext cx="18233318" cy="543911"/>
          </a:xfrm>
          <a:prstGeom prst="rect">
            <a:avLst/>
          </a:prstGeom>
          <a:solidFill>
            <a:srgbClr val="0838A4"/>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3"/>
              </a:buClr>
              <a:buSzPct val="137500"/>
              <a:buFont typeface="Calibri"/>
              <a:buNone/>
            </a:pPr>
            <a:r>
              <a:rPr lang="ru-RU" b="1">
                <a:solidFill>
                  <a:schemeClr val="accent3"/>
                </a:solidFill>
              </a:rPr>
              <a:t/>
            </a:r>
            <a:br>
              <a:rPr lang="ru-RU" b="1">
                <a:solidFill>
                  <a:schemeClr val="accent3"/>
                </a:solidFill>
              </a:rPr>
            </a:br>
            <a:r>
              <a:rPr lang="ru-RU" sz="4800" b="1">
                <a:solidFill>
                  <a:schemeClr val="accent3"/>
                </a:solidFill>
              </a:rPr>
              <a:t/>
            </a:r>
            <a:br>
              <a:rPr lang="ru-RU" sz="4800" b="1">
                <a:solidFill>
                  <a:schemeClr val="accent3"/>
                </a:solidFill>
              </a:rPr>
            </a:br>
            <a:endParaRPr sz="4800" b="1">
              <a:solidFill>
                <a:schemeClr val="accent3"/>
              </a:solidFill>
            </a:endParaRPr>
          </a:p>
        </p:txBody>
      </p:sp>
      <p:sp>
        <p:nvSpPr>
          <p:cNvPr id="254" name="Google Shape;254;p3"/>
          <p:cNvSpPr txBox="1">
            <a:spLocks noGrp="1"/>
          </p:cNvSpPr>
          <p:nvPr>
            <p:ph type="body" idx="1"/>
          </p:nvPr>
        </p:nvSpPr>
        <p:spPr>
          <a:xfrm>
            <a:off x="0" y="600841"/>
            <a:ext cx="14249401" cy="530465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2060"/>
              </a:buClr>
              <a:buSzPts val="3000"/>
              <a:buNone/>
            </a:pPr>
            <a:r>
              <a:rPr lang="ru-RU" sz="3000">
                <a:solidFill>
                  <a:srgbClr val="002060"/>
                </a:solidFill>
                <a:latin typeface="Arial"/>
                <a:ea typeface="Arial"/>
                <a:cs typeface="Arial"/>
                <a:sym typeface="Arial"/>
              </a:rPr>
              <a:t>         </a:t>
            </a:r>
            <a:endParaRPr sz="3200">
              <a:solidFill>
                <a:srgbClr val="002060"/>
              </a:solidFill>
              <a:latin typeface="Arial"/>
              <a:ea typeface="Arial"/>
              <a:cs typeface="Arial"/>
              <a:sym typeface="Arial"/>
            </a:endParaRPr>
          </a:p>
        </p:txBody>
      </p:sp>
      <p:sp>
        <p:nvSpPr>
          <p:cNvPr id="255" name="Google Shape;255;p3"/>
          <p:cNvSpPr/>
          <p:nvPr/>
        </p:nvSpPr>
        <p:spPr>
          <a:xfrm>
            <a:off x="5123180" y="543912"/>
            <a:ext cx="12687301" cy="10038133"/>
          </a:xfrm>
          <a:prstGeom prst="rect">
            <a:avLst/>
          </a:prstGeom>
          <a:noFill/>
          <a:ln>
            <a:noFill/>
          </a:ln>
        </p:spPr>
        <p:txBody>
          <a:bodyPr spcFirstLastPara="1" wrap="square" lIns="91425" tIns="45700" rIns="91425" bIns="45700" anchor="t" anchorCtr="0">
            <a:spAutoFit/>
          </a:bodyPr>
          <a:lstStyle/>
          <a:p>
            <a:pPr marL="0" marR="0" lvl="0" indent="450215" algn="just" rtl="0">
              <a:lnSpc>
                <a:spcPct val="115000"/>
              </a:lnSpc>
              <a:spcBef>
                <a:spcPts val="0"/>
              </a:spcBef>
              <a:spcAft>
                <a:spcPts val="0"/>
              </a:spcAft>
              <a:buNone/>
            </a:pPr>
            <a:r>
              <a:rPr lang="ru-RU" sz="3600" b="0" i="0" u="none" strike="noStrike" cap="none">
                <a:solidFill>
                  <a:schemeClr val="dk1"/>
                </a:solidFill>
                <a:latin typeface="Calibri"/>
                <a:ea typeface="Calibri"/>
                <a:cs typeface="Calibri"/>
                <a:sym typeface="Calibri"/>
              </a:rPr>
              <a:t>   </a:t>
            </a:r>
            <a:r>
              <a:rPr lang="ru-RU" sz="3450" b="0" i="0" u="none" strike="noStrike" cap="none">
                <a:solidFill>
                  <a:schemeClr val="dk1"/>
                </a:solidFill>
                <a:latin typeface="Calibri"/>
                <a:ea typeface="Calibri"/>
                <a:cs typeface="Calibri"/>
                <a:sym typeface="Calibri"/>
              </a:rPr>
              <a:t>Оцінювання результатів службової діяльності є обов’язковою процедурою для всіх осіб, які обіймають посади державної служби, яке проводиться на підставі ключових показників результативності, ефективності та якості, визначених                            з урахуванням посадових обов’язків державного службовця,            а також дотримання ним загальних правил етичної поведінки        та вимог законодавства у сфері запобігання корупції, виконання індивідуальної програми професійного розвитку, а також показників, визначених у контракті про проходження державної служби (у разі укладення).</a:t>
            </a:r>
            <a:endParaRPr/>
          </a:p>
          <a:p>
            <a:pPr marL="0" marR="0" lvl="0" indent="450215" algn="just" rtl="0">
              <a:lnSpc>
                <a:spcPct val="115000"/>
              </a:lnSpc>
              <a:spcBef>
                <a:spcPts val="0"/>
              </a:spcBef>
              <a:spcAft>
                <a:spcPts val="0"/>
              </a:spcAft>
              <a:buNone/>
            </a:pPr>
            <a:r>
              <a:rPr lang="ru-RU" sz="3450" b="0" i="0" u="none" strike="noStrike" cap="none">
                <a:solidFill>
                  <a:schemeClr val="dk1"/>
                </a:solidFill>
                <a:latin typeface="Calibri"/>
                <a:ea typeface="Calibri"/>
                <a:cs typeface="Calibri"/>
                <a:sym typeface="Calibri"/>
              </a:rPr>
              <a:t>   Визначення результатів виконання завдань </a:t>
            </a:r>
            <a:r>
              <a:rPr lang="ru-RU" sz="3450" b="1" i="0" u="none" strike="noStrike" cap="none">
                <a:solidFill>
                  <a:srgbClr val="022756"/>
                </a:solidFill>
                <a:latin typeface="Calibri"/>
                <a:ea typeface="Calibri"/>
                <a:cs typeface="Calibri"/>
                <a:sym typeface="Calibri"/>
              </a:rPr>
              <a:t>проводиться           у жовтні - грудні за період з 1 січня поточного року</a:t>
            </a:r>
            <a:r>
              <a:rPr lang="ru-RU" sz="3450" b="0" i="0" u="none" strike="noStrike" cap="none">
                <a:solidFill>
                  <a:schemeClr val="dk1"/>
                </a:solidFill>
                <a:latin typeface="Calibri"/>
                <a:ea typeface="Calibri"/>
                <a:cs typeface="Calibri"/>
                <a:sym typeface="Calibri"/>
              </a:rPr>
              <a:t> або з дати визначення завдань і ключових показників до дати прийняття наказу (розпорядження) про визначення результатів виконання завдань. </a:t>
            </a:r>
            <a:endParaRPr sz="3450" b="0" i="0" u="none" strike="noStrike" cap="none">
              <a:solidFill>
                <a:schemeClr val="dk1"/>
              </a:solidFill>
              <a:latin typeface="Arial"/>
              <a:ea typeface="Arial"/>
              <a:cs typeface="Arial"/>
              <a:sym typeface="Arial"/>
            </a:endParaRPr>
          </a:p>
          <a:p>
            <a:pPr marL="0" marR="0" lvl="0" indent="450215" algn="just" rtl="0">
              <a:lnSpc>
                <a:spcPct val="115000"/>
              </a:lnSpc>
              <a:spcBef>
                <a:spcPts val="0"/>
              </a:spcBef>
              <a:spcAft>
                <a:spcPts val="0"/>
              </a:spcAft>
              <a:buNone/>
            </a:pPr>
            <a:endParaRPr sz="3600" b="0" i="0" u="none" strike="noStrike" cap="none">
              <a:solidFill>
                <a:schemeClr val="dk1"/>
              </a:solidFill>
              <a:latin typeface="Arial"/>
              <a:ea typeface="Arial"/>
              <a:cs typeface="Arial"/>
              <a:sym typeface="Arial"/>
            </a:endParaRPr>
          </a:p>
        </p:txBody>
      </p:sp>
      <p:pic>
        <p:nvPicPr>
          <p:cNvPr id="256" name="Google Shape;256;p3"/>
          <p:cNvPicPr preferRelativeResize="0"/>
          <p:nvPr/>
        </p:nvPicPr>
        <p:blipFill rotWithShape="1">
          <a:blip r:embed="rId3">
            <a:alphaModFix/>
          </a:blip>
          <a:srcRect/>
          <a:stretch/>
        </p:blipFill>
        <p:spPr>
          <a:xfrm>
            <a:off x="383540" y="2247900"/>
            <a:ext cx="4724400" cy="441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
          <p:cNvSpPr txBox="1"/>
          <p:nvPr/>
        </p:nvSpPr>
        <p:spPr>
          <a:xfrm>
            <a:off x="1" y="0"/>
            <a:ext cx="18288001" cy="543911"/>
          </a:xfrm>
          <a:prstGeom prst="rect">
            <a:avLst/>
          </a:prstGeom>
          <a:solidFill>
            <a:srgbClr val="0838A4"/>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262" name="Google Shape;262;p4"/>
          <p:cNvSpPr txBox="1"/>
          <p:nvPr/>
        </p:nvSpPr>
        <p:spPr>
          <a:xfrm>
            <a:off x="15241" y="9479499"/>
            <a:ext cx="18288001" cy="809929"/>
          </a:xfrm>
          <a:prstGeom prst="rect">
            <a:avLst/>
          </a:prstGeom>
          <a:solidFill>
            <a:srgbClr val="FFC000"/>
          </a:solidFill>
          <a:ln>
            <a:noFill/>
          </a:ln>
        </p:spPr>
        <p:txBody>
          <a:bodyPr spcFirstLastPara="1" wrap="square" lIns="91425" tIns="45700" rIns="91425" bIns="45700" anchor="t" anchorCtr="0">
            <a:normAutofit fontScale="40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263" name="Google Shape;263;p4"/>
          <p:cNvSpPr/>
          <p:nvPr/>
        </p:nvSpPr>
        <p:spPr>
          <a:xfrm>
            <a:off x="961106" y="1087554"/>
            <a:ext cx="12526294" cy="784830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Відповідно до п. 9 Порядку оцінювання проводиться поетапно:</a:t>
            </a:r>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визначення завдань і ключових показників;</a:t>
            </a: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визначення результатів виконання завдань;</a:t>
            </a: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затвердження висновку (крім випадків, коли жодне із визначених завдань не підлягає оцінюванню).</a:t>
            </a:r>
            <a:endParaRPr/>
          </a:p>
          <a:p>
            <a:pPr marL="0" marR="0" lvl="0" indent="0" algn="just" rtl="0">
              <a:spcBef>
                <a:spcPts val="0"/>
              </a:spcBef>
              <a:spcAft>
                <a:spcPts val="0"/>
              </a:spcAft>
              <a:buNone/>
            </a:pP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Пунктом 14 Порядку встановлено, що визначення результатів виконання завдань, </a:t>
            </a:r>
            <a:r>
              <a:rPr lang="ru-RU" sz="3600" b="1" i="0" u="none" strike="noStrike" cap="none">
                <a:solidFill>
                  <a:srgbClr val="022756"/>
                </a:solidFill>
                <a:latin typeface="Calibri"/>
                <a:ea typeface="Calibri"/>
                <a:cs typeface="Calibri"/>
                <a:sym typeface="Calibri"/>
              </a:rPr>
              <a:t>затвердження висновку не проводиться</a:t>
            </a:r>
            <a:r>
              <a:rPr lang="ru-RU" sz="3600" b="0" i="0" u="none" strike="noStrike" cap="none">
                <a:solidFill>
                  <a:schemeClr val="dk1"/>
                </a:solidFill>
                <a:latin typeface="Calibri"/>
                <a:ea typeface="Calibri"/>
                <a:cs typeface="Calibri"/>
                <a:sym typeface="Calibri"/>
              </a:rPr>
              <a:t>, якщо на дату прийняття наказу (розпорядження) про визначення результатів виконання завдань державний службовець:</a:t>
            </a:r>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працює на займаній посаді у звітному році з визначеними йому завданнями </a:t>
            </a:r>
            <a:r>
              <a:rPr lang="ru-RU" sz="3600" b="1" i="0" u="none" strike="noStrike" cap="none">
                <a:solidFill>
                  <a:srgbClr val="022756"/>
                </a:solidFill>
                <a:latin typeface="Calibri"/>
                <a:ea typeface="Calibri"/>
                <a:cs typeface="Calibri"/>
                <a:sym typeface="Calibri"/>
              </a:rPr>
              <a:t>менше трьох місяців</a:t>
            </a:r>
            <a:r>
              <a:rPr lang="ru-RU" sz="3600" b="0" i="0" u="none" strike="noStrike" cap="none">
                <a:solidFill>
                  <a:schemeClr val="dk1"/>
                </a:solidFill>
                <a:latin typeface="Calibri"/>
                <a:ea typeface="Calibri"/>
                <a:cs typeface="Calibri"/>
                <a:sym typeface="Calibri"/>
              </a:rPr>
              <a:t>;</a:t>
            </a:r>
            <a:endParaRPr sz="3600" b="0" i="0" u="none" strike="noStrike" cap="none">
              <a:solidFill>
                <a:schemeClr val="dk1"/>
              </a:solidFill>
              <a:latin typeface="Calibri"/>
              <a:ea typeface="Calibri"/>
              <a:cs typeface="Calibri"/>
              <a:sym typeface="Calibri"/>
            </a:endParaRPr>
          </a:p>
        </p:txBody>
      </p:sp>
      <p:pic>
        <p:nvPicPr>
          <p:cNvPr id="264" name="Google Shape;264;p4"/>
          <p:cNvPicPr preferRelativeResize="0"/>
          <p:nvPr/>
        </p:nvPicPr>
        <p:blipFill rotWithShape="1">
          <a:blip r:embed="rId3">
            <a:alphaModFix/>
          </a:blip>
          <a:srcRect/>
          <a:stretch/>
        </p:blipFill>
        <p:spPr>
          <a:xfrm>
            <a:off x="1074345" y="2184212"/>
            <a:ext cx="533400" cy="533400"/>
          </a:xfrm>
          <a:prstGeom prst="rect">
            <a:avLst/>
          </a:prstGeom>
          <a:noFill/>
          <a:ln>
            <a:noFill/>
          </a:ln>
        </p:spPr>
      </p:pic>
      <p:pic>
        <p:nvPicPr>
          <p:cNvPr id="265" name="Google Shape;265;p4"/>
          <p:cNvPicPr preferRelativeResize="0"/>
          <p:nvPr/>
        </p:nvPicPr>
        <p:blipFill rotWithShape="1">
          <a:blip r:embed="rId4">
            <a:alphaModFix/>
          </a:blip>
          <a:srcRect/>
          <a:stretch/>
        </p:blipFill>
        <p:spPr>
          <a:xfrm flipH="1">
            <a:off x="1074345" y="2781668"/>
            <a:ext cx="511496" cy="519447"/>
          </a:xfrm>
          <a:prstGeom prst="rect">
            <a:avLst/>
          </a:prstGeom>
          <a:noFill/>
          <a:ln>
            <a:noFill/>
          </a:ln>
        </p:spPr>
      </p:pic>
      <p:pic>
        <p:nvPicPr>
          <p:cNvPr id="266" name="Google Shape;266;p4"/>
          <p:cNvPicPr preferRelativeResize="0"/>
          <p:nvPr/>
        </p:nvPicPr>
        <p:blipFill rotWithShape="1">
          <a:blip r:embed="rId5">
            <a:alphaModFix/>
          </a:blip>
          <a:srcRect/>
          <a:stretch/>
        </p:blipFill>
        <p:spPr>
          <a:xfrm rot="181598">
            <a:off x="1025095" y="3380084"/>
            <a:ext cx="579389" cy="547696"/>
          </a:xfrm>
          <a:prstGeom prst="rect">
            <a:avLst/>
          </a:prstGeom>
          <a:noFill/>
          <a:ln>
            <a:noFill/>
          </a:ln>
        </p:spPr>
      </p:pic>
      <p:pic>
        <p:nvPicPr>
          <p:cNvPr id="267" name="Google Shape;267;p4"/>
          <p:cNvPicPr preferRelativeResize="0"/>
          <p:nvPr/>
        </p:nvPicPr>
        <p:blipFill rotWithShape="1">
          <a:blip r:embed="rId3">
            <a:alphaModFix/>
          </a:blip>
          <a:srcRect/>
          <a:stretch/>
        </p:blipFill>
        <p:spPr>
          <a:xfrm>
            <a:off x="1094868" y="7768700"/>
            <a:ext cx="533400" cy="533400"/>
          </a:xfrm>
          <a:prstGeom prst="rect">
            <a:avLst/>
          </a:prstGeom>
          <a:noFill/>
          <a:ln>
            <a:noFill/>
          </a:ln>
        </p:spPr>
      </p:pic>
      <p:pic>
        <p:nvPicPr>
          <p:cNvPr id="268" name="Google Shape;268;p4"/>
          <p:cNvPicPr preferRelativeResize="0"/>
          <p:nvPr/>
        </p:nvPicPr>
        <p:blipFill rotWithShape="1">
          <a:blip r:embed="rId6">
            <a:alphaModFix/>
          </a:blip>
          <a:srcRect/>
          <a:stretch/>
        </p:blipFill>
        <p:spPr>
          <a:xfrm>
            <a:off x="13944600" y="2781668"/>
            <a:ext cx="3962400" cy="33315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
          <p:cNvSpPr txBox="1"/>
          <p:nvPr/>
        </p:nvSpPr>
        <p:spPr>
          <a:xfrm>
            <a:off x="1" y="0"/>
            <a:ext cx="18288001" cy="543911"/>
          </a:xfrm>
          <a:prstGeom prst="rect">
            <a:avLst/>
          </a:prstGeom>
          <a:solidFill>
            <a:srgbClr val="0838A4"/>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274" name="Google Shape;274;p5"/>
          <p:cNvSpPr txBox="1"/>
          <p:nvPr/>
        </p:nvSpPr>
        <p:spPr>
          <a:xfrm>
            <a:off x="15241" y="9479499"/>
            <a:ext cx="18288001" cy="809929"/>
          </a:xfrm>
          <a:prstGeom prst="rect">
            <a:avLst/>
          </a:prstGeom>
          <a:solidFill>
            <a:srgbClr val="FFC000"/>
          </a:solidFill>
          <a:ln>
            <a:noFill/>
          </a:ln>
        </p:spPr>
        <p:txBody>
          <a:bodyPr spcFirstLastPara="1" wrap="square" lIns="91425" tIns="45700" rIns="91425" bIns="45700" anchor="t" anchorCtr="0">
            <a:normAutofit fontScale="40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275" name="Google Shape;275;p5"/>
          <p:cNvSpPr/>
          <p:nvPr/>
        </p:nvSpPr>
        <p:spPr>
          <a:xfrm>
            <a:off x="838200" y="1046004"/>
            <a:ext cx="17068800" cy="793140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перебуває у відпустці у зв’язку з вагітністю та пологами, для догляду за дитиною до досягнення нею трирічного віку, без збереження заробітної плати відповідно до пунктів 3, 3-1 і 18 частини першої статті 25 Закону України «Про відпустки»;</a:t>
            </a: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відсутній на службі у зв’язку з призовом на строкову військову службу, військову службу за призовом осіб офіцерського складу, військову службу за призовом під час мобілізації, на особливий період або прийняттям на військову службу за контрактом, зокрема шляхом укладення нового контракту на проходження військової служби, під час дії особливого періоду;</a:t>
            </a:r>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відсутній на службі у зв’язку з проходженням спеціальної підготовки кандидатами на посаду судді відповідно до статті 77 Закону України «Про судоустрій і статус суддів»;</a:t>
            </a: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відсторонений від виконання посадових обов’язків (повноважень) у порядку, визначеному законом.</a:t>
            </a:r>
            <a:endParaRPr/>
          </a:p>
          <a:p>
            <a:pPr marL="0" marR="0" lvl="0" indent="450215" algn="just" rtl="0">
              <a:lnSpc>
                <a:spcPct val="115000"/>
              </a:lnSpc>
              <a:spcBef>
                <a:spcPts val="0"/>
              </a:spcBef>
              <a:spcAft>
                <a:spcPts val="0"/>
              </a:spcAft>
              <a:buNone/>
            </a:pPr>
            <a:endParaRPr sz="3600" b="1" i="0" u="none" strike="noStrike" cap="none">
              <a:solidFill>
                <a:srgbClr val="022756"/>
              </a:solidFill>
              <a:latin typeface="Calibri"/>
              <a:ea typeface="Calibri"/>
              <a:cs typeface="Calibri"/>
              <a:sym typeface="Calibri"/>
            </a:endParaRPr>
          </a:p>
        </p:txBody>
      </p:sp>
      <p:pic>
        <p:nvPicPr>
          <p:cNvPr id="276" name="Google Shape;276;p5"/>
          <p:cNvPicPr preferRelativeResize="0"/>
          <p:nvPr/>
        </p:nvPicPr>
        <p:blipFill rotWithShape="1">
          <a:blip r:embed="rId3">
            <a:alphaModFix/>
          </a:blip>
          <a:srcRect/>
          <a:stretch/>
        </p:blipFill>
        <p:spPr>
          <a:xfrm>
            <a:off x="1117600" y="1116255"/>
            <a:ext cx="533400" cy="533400"/>
          </a:xfrm>
          <a:prstGeom prst="rect">
            <a:avLst/>
          </a:prstGeom>
          <a:noFill/>
          <a:ln>
            <a:noFill/>
          </a:ln>
        </p:spPr>
      </p:pic>
      <p:pic>
        <p:nvPicPr>
          <p:cNvPr id="277" name="Google Shape;277;p5"/>
          <p:cNvPicPr preferRelativeResize="0"/>
          <p:nvPr/>
        </p:nvPicPr>
        <p:blipFill rotWithShape="1">
          <a:blip r:embed="rId4">
            <a:alphaModFix/>
          </a:blip>
          <a:srcRect/>
          <a:stretch/>
        </p:blipFill>
        <p:spPr>
          <a:xfrm flipH="1">
            <a:off x="1139504" y="2781300"/>
            <a:ext cx="511496" cy="519447"/>
          </a:xfrm>
          <a:prstGeom prst="rect">
            <a:avLst/>
          </a:prstGeom>
          <a:noFill/>
          <a:ln>
            <a:noFill/>
          </a:ln>
        </p:spPr>
      </p:pic>
      <p:pic>
        <p:nvPicPr>
          <p:cNvPr id="278" name="Google Shape;278;p5"/>
          <p:cNvPicPr preferRelativeResize="0"/>
          <p:nvPr/>
        </p:nvPicPr>
        <p:blipFill rotWithShape="1">
          <a:blip r:embed="rId5">
            <a:alphaModFix/>
          </a:blip>
          <a:srcRect/>
          <a:stretch/>
        </p:blipFill>
        <p:spPr>
          <a:xfrm>
            <a:off x="1071611" y="5564037"/>
            <a:ext cx="579389" cy="547696"/>
          </a:xfrm>
          <a:prstGeom prst="rect">
            <a:avLst/>
          </a:prstGeom>
          <a:noFill/>
          <a:ln>
            <a:noFill/>
          </a:ln>
        </p:spPr>
      </p:pic>
      <p:pic>
        <p:nvPicPr>
          <p:cNvPr id="279" name="Google Shape;279;p5"/>
          <p:cNvPicPr preferRelativeResize="0"/>
          <p:nvPr/>
        </p:nvPicPr>
        <p:blipFill rotWithShape="1">
          <a:blip r:embed="rId4">
            <a:alphaModFix/>
          </a:blip>
          <a:srcRect/>
          <a:stretch/>
        </p:blipFill>
        <p:spPr>
          <a:xfrm flipH="1">
            <a:off x="1139504" y="7215129"/>
            <a:ext cx="511496" cy="5194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6"/>
          <p:cNvSpPr txBox="1"/>
          <p:nvPr/>
        </p:nvSpPr>
        <p:spPr>
          <a:xfrm>
            <a:off x="1" y="0"/>
            <a:ext cx="18288001" cy="543911"/>
          </a:xfrm>
          <a:prstGeom prst="rect">
            <a:avLst/>
          </a:prstGeom>
          <a:solidFill>
            <a:srgbClr val="0838A4"/>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285" name="Google Shape;285;p6"/>
          <p:cNvSpPr txBox="1"/>
          <p:nvPr/>
        </p:nvSpPr>
        <p:spPr>
          <a:xfrm>
            <a:off x="0" y="600840"/>
            <a:ext cx="10776422" cy="569317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3000" b="0" i="0" u="none" strike="noStrike" cap="none">
                <a:solidFill>
                  <a:srgbClr val="002060"/>
                </a:solidFill>
                <a:latin typeface="Arial"/>
                <a:ea typeface="Arial"/>
                <a:cs typeface="Arial"/>
                <a:sym typeface="Arial"/>
              </a:rPr>
              <a:t>         </a:t>
            </a:r>
            <a:endParaRPr sz="3200" b="0" i="0" u="none" strike="noStrike" cap="none">
              <a:solidFill>
                <a:srgbClr val="002060"/>
              </a:solidFill>
              <a:latin typeface="Arial"/>
              <a:ea typeface="Arial"/>
              <a:cs typeface="Arial"/>
              <a:sym typeface="Arial"/>
            </a:endParaRPr>
          </a:p>
        </p:txBody>
      </p:sp>
      <p:sp>
        <p:nvSpPr>
          <p:cNvPr id="286" name="Google Shape;286;p6"/>
          <p:cNvSpPr/>
          <p:nvPr/>
        </p:nvSpPr>
        <p:spPr>
          <a:xfrm>
            <a:off x="685800" y="1028700"/>
            <a:ext cx="11353800" cy="7737503"/>
          </a:xfrm>
          <a:prstGeom prst="rect">
            <a:avLst/>
          </a:prstGeom>
          <a:noFill/>
          <a:ln>
            <a:noFill/>
          </a:ln>
        </p:spPr>
        <p:txBody>
          <a:bodyPr spcFirstLastPara="1" wrap="square" lIns="91425" tIns="45700" rIns="91425" bIns="45700" anchor="t" anchorCtr="0">
            <a:spAutoFit/>
          </a:bodyPr>
          <a:lstStyle/>
          <a:p>
            <a:pPr marL="0" marR="0" lvl="0" indent="450215" algn="just" rtl="0">
              <a:lnSpc>
                <a:spcPct val="115000"/>
              </a:lnSpc>
              <a:spcBef>
                <a:spcPts val="0"/>
              </a:spcBef>
              <a:spcAft>
                <a:spcPts val="0"/>
              </a:spcAft>
              <a:buNone/>
            </a:pPr>
            <a:r>
              <a:rPr lang="ru-RU" sz="3600" b="0" i="0" u="none" strike="noStrike" cap="none">
                <a:solidFill>
                  <a:schemeClr val="dk1"/>
                </a:solidFill>
                <a:latin typeface="Calibri"/>
                <a:ea typeface="Calibri"/>
                <a:cs typeface="Calibri"/>
                <a:sym typeface="Calibri"/>
              </a:rPr>
              <a:t>  Оцінювання результатів службової діяльності державних службовців, які займають посади державної служби категорій «Б» і «В», здійснюється безпосереднім керівником державного службовця та керівником самостійного структурного підрозділу.</a:t>
            </a:r>
            <a:endParaRPr/>
          </a:p>
          <a:p>
            <a:pPr marL="0" marR="0" lvl="0" indent="450215" algn="just" rtl="0">
              <a:lnSpc>
                <a:spcPct val="115000"/>
              </a:lnSpc>
              <a:spcBef>
                <a:spcPts val="0"/>
              </a:spcBef>
              <a:spcAft>
                <a:spcPts val="0"/>
              </a:spcAft>
              <a:buNone/>
            </a:pPr>
            <a:r>
              <a:rPr lang="ru-RU" sz="3600" b="0" i="0" u="none" strike="noStrike" cap="none">
                <a:solidFill>
                  <a:schemeClr val="dk1"/>
                </a:solidFill>
                <a:latin typeface="Calibri"/>
                <a:ea typeface="Calibri"/>
                <a:cs typeface="Calibri"/>
                <a:sym typeface="Calibri"/>
              </a:rPr>
              <a:t>Перед проведенням оціночної співбесіди </a:t>
            </a:r>
            <a:r>
              <a:rPr lang="ru-RU" sz="3600" b="1" i="0" u="none" strike="noStrike" cap="none">
                <a:solidFill>
                  <a:srgbClr val="022756"/>
                </a:solidFill>
                <a:latin typeface="Calibri"/>
                <a:ea typeface="Calibri"/>
                <a:cs typeface="Calibri"/>
                <a:sym typeface="Calibri"/>
              </a:rPr>
              <a:t>державний службовець</a:t>
            </a:r>
            <a:r>
              <a:rPr lang="ru-RU" sz="3600" b="0" i="0" u="none" strike="noStrike" cap="none">
                <a:solidFill>
                  <a:schemeClr val="dk1"/>
                </a:solidFill>
                <a:latin typeface="Calibri"/>
                <a:ea typeface="Calibri"/>
                <a:cs typeface="Calibri"/>
                <a:sym typeface="Calibri"/>
              </a:rPr>
              <a:t>, який займає посаду державної служби категорії «Б» або «В», </a:t>
            </a:r>
            <a:r>
              <a:rPr lang="ru-RU" sz="3600" b="1" i="0" u="none" strike="noStrike" cap="none">
                <a:solidFill>
                  <a:srgbClr val="022756"/>
                </a:solidFill>
                <a:latin typeface="Calibri"/>
                <a:ea typeface="Calibri"/>
                <a:cs typeface="Calibri"/>
                <a:sym typeface="Calibri"/>
              </a:rPr>
              <a:t>заповнює форму щодо результатів виконання завдань державним службовцем</a:t>
            </a:r>
            <a:r>
              <a:rPr lang="ru-RU" sz="3600" b="0" i="0" u="none" strike="noStrike" cap="none">
                <a:solidFill>
                  <a:schemeClr val="dk1"/>
                </a:solidFill>
                <a:latin typeface="Calibri"/>
                <a:ea typeface="Calibri"/>
                <a:cs typeface="Calibri"/>
                <a:sym typeface="Calibri"/>
              </a:rPr>
              <a:t>, який займає посаду державної служби категорії «Б» або «В», за відповідний рік згідно                    з додатком 8 до Порядку.</a:t>
            </a:r>
            <a:endParaRPr sz="3600" b="0" i="0" u="none" strike="noStrike" cap="none">
              <a:solidFill>
                <a:schemeClr val="dk1"/>
              </a:solidFill>
              <a:latin typeface="Calibri"/>
              <a:ea typeface="Calibri"/>
              <a:cs typeface="Calibri"/>
              <a:sym typeface="Calibri"/>
            </a:endParaRPr>
          </a:p>
        </p:txBody>
      </p:sp>
      <p:sp>
        <p:nvSpPr>
          <p:cNvPr id="287" name="Google Shape;287;p6"/>
          <p:cNvSpPr txBox="1"/>
          <p:nvPr/>
        </p:nvSpPr>
        <p:spPr>
          <a:xfrm>
            <a:off x="15241" y="9479499"/>
            <a:ext cx="18288001" cy="809929"/>
          </a:xfrm>
          <a:prstGeom prst="rect">
            <a:avLst/>
          </a:prstGeom>
          <a:solidFill>
            <a:srgbClr val="FFC000"/>
          </a:solidFill>
          <a:ln>
            <a:noFill/>
          </a:ln>
        </p:spPr>
        <p:txBody>
          <a:bodyPr spcFirstLastPara="1" wrap="square" lIns="91425" tIns="45700" rIns="91425" bIns="45700" anchor="t" anchorCtr="0">
            <a:normAutofit fontScale="40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pic>
        <p:nvPicPr>
          <p:cNvPr id="288" name="Google Shape;288;p6"/>
          <p:cNvPicPr preferRelativeResize="0"/>
          <p:nvPr/>
        </p:nvPicPr>
        <p:blipFill rotWithShape="1">
          <a:blip r:embed="rId3">
            <a:alphaModFix/>
          </a:blip>
          <a:srcRect/>
          <a:stretch/>
        </p:blipFill>
        <p:spPr>
          <a:xfrm>
            <a:off x="12420600" y="2171700"/>
            <a:ext cx="5410200" cy="449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7"/>
          <p:cNvSpPr txBox="1"/>
          <p:nvPr/>
        </p:nvSpPr>
        <p:spPr>
          <a:xfrm>
            <a:off x="1" y="1"/>
            <a:ext cx="18233318" cy="543911"/>
          </a:xfrm>
          <a:prstGeom prst="rect">
            <a:avLst/>
          </a:prstGeom>
          <a:solidFill>
            <a:srgbClr val="0838A4"/>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294" name="Google Shape;294;p7"/>
          <p:cNvSpPr txBox="1"/>
          <p:nvPr/>
        </p:nvSpPr>
        <p:spPr>
          <a:xfrm>
            <a:off x="0" y="600841"/>
            <a:ext cx="14249401" cy="5304659"/>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3000" b="0" i="0" u="none" strike="noStrike" cap="none">
                <a:solidFill>
                  <a:srgbClr val="002060"/>
                </a:solidFill>
                <a:latin typeface="Arial"/>
                <a:ea typeface="Arial"/>
                <a:cs typeface="Arial"/>
                <a:sym typeface="Arial"/>
              </a:rPr>
              <a:t>         </a:t>
            </a:r>
            <a:endParaRPr sz="3200" b="0" i="0" u="none" strike="noStrike" cap="none">
              <a:solidFill>
                <a:srgbClr val="002060"/>
              </a:solidFill>
              <a:latin typeface="Arial"/>
              <a:ea typeface="Arial"/>
              <a:cs typeface="Arial"/>
              <a:sym typeface="Arial"/>
            </a:endParaRPr>
          </a:p>
        </p:txBody>
      </p:sp>
      <p:sp>
        <p:nvSpPr>
          <p:cNvPr id="295" name="Google Shape;295;p7"/>
          <p:cNvSpPr/>
          <p:nvPr/>
        </p:nvSpPr>
        <p:spPr>
          <a:xfrm>
            <a:off x="381000" y="543912"/>
            <a:ext cx="12192000" cy="8374600"/>
          </a:xfrm>
          <a:prstGeom prst="rect">
            <a:avLst/>
          </a:prstGeom>
          <a:noFill/>
          <a:ln>
            <a:noFill/>
          </a:ln>
        </p:spPr>
        <p:txBody>
          <a:bodyPr spcFirstLastPara="1" wrap="square" lIns="91425" tIns="45700" rIns="91425" bIns="45700" anchor="t" anchorCtr="0">
            <a:spAutoFit/>
          </a:bodyPr>
          <a:lstStyle/>
          <a:p>
            <a:pPr marL="0" marR="0" lvl="0" indent="450215" algn="just" rtl="0">
              <a:lnSpc>
                <a:spcPct val="115000"/>
              </a:lnSpc>
              <a:spcBef>
                <a:spcPts val="0"/>
              </a:spcBef>
              <a:spcAft>
                <a:spcPts val="0"/>
              </a:spcAft>
              <a:buNone/>
            </a:pPr>
            <a:r>
              <a:rPr lang="ru-RU" sz="3600" b="0" i="0" u="none" strike="noStrike" cap="none">
                <a:solidFill>
                  <a:schemeClr val="dk1"/>
                </a:solidFill>
                <a:latin typeface="Calibri"/>
                <a:ea typeface="Calibri"/>
                <a:cs typeface="Calibri"/>
                <a:sym typeface="Calibri"/>
              </a:rPr>
              <a:t>    Форму щодо результатів виконання завдань державний службовець заповнює у частині відомостей щодо себе           та займаної посади, опису досягнутих результатів у розрізі кожного визначеного завдання та строку його фактичного виконання;</a:t>
            </a:r>
            <a:endParaRPr/>
          </a:p>
          <a:p>
            <a:pPr marL="0" marR="0" lvl="0" indent="450215" algn="just" rtl="0">
              <a:lnSpc>
                <a:spcPct val="115000"/>
              </a:lnSpc>
              <a:spcBef>
                <a:spcPts val="0"/>
              </a:spcBef>
              <a:spcAft>
                <a:spcPts val="0"/>
              </a:spcAft>
              <a:buNone/>
            </a:pPr>
            <a:r>
              <a:rPr lang="ru-RU" sz="3600" b="0" i="0" u="none" strike="noStrike" cap="none">
                <a:solidFill>
                  <a:schemeClr val="dk1"/>
                </a:solidFill>
                <a:latin typeface="Calibri"/>
                <a:ea typeface="Calibri"/>
                <a:cs typeface="Calibri"/>
                <a:sym typeface="Calibri"/>
              </a:rPr>
              <a:t>    Досягнуті результати рекомендується зазначати чітко, коротко та по суті, обґрунтовуючи кожен окремо визначений ключовий показник ;</a:t>
            </a:r>
            <a:endParaRPr/>
          </a:p>
          <a:p>
            <a:pPr marL="0" marR="0" lvl="0" indent="450215" algn="just" rtl="0">
              <a:lnSpc>
                <a:spcPct val="115000"/>
              </a:lnSpc>
              <a:spcBef>
                <a:spcPts val="0"/>
              </a:spcBef>
              <a:spcAft>
                <a:spcPts val="0"/>
              </a:spcAft>
              <a:buNone/>
            </a:pPr>
            <a:r>
              <a:rPr lang="ru-RU" sz="3600" b="0" i="0" u="none" strike="noStrike" cap="none">
                <a:solidFill>
                  <a:schemeClr val="dk1"/>
                </a:solidFill>
                <a:latin typeface="Calibri"/>
                <a:ea typeface="Calibri"/>
                <a:cs typeface="Calibri"/>
                <a:sym typeface="Calibri"/>
              </a:rPr>
              <a:t>    Строк фактичного виконання рекомендується зазначати окремо для кожного визначеного завдання;</a:t>
            </a:r>
            <a:endParaRPr/>
          </a:p>
          <a:p>
            <a:pPr marL="0" marR="0" lvl="0" indent="450215" algn="just" rtl="0">
              <a:lnSpc>
                <a:spcPct val="115000"/>
              </a:lnSpc>
              <a:spcBef>
                <a:spcPts val="0"/>
              </a:spcBef>
              <a:spcAft>
                <a:spcPts val="0"/>
              </a:spcAft>
              <a:buNone/>
            </a:pPr>
            <a:r>
              <a:rPr lang="ru-RU" sz="3600" b="0" i="0" u="none" strike="noStrike" cap="none">
                <a:solidFill>
                  <a:schemeClr val="dk1"/>
                </a:solidFill>
                <a:latin typeface="Calibri"/>
                <a:ea typeface="Calibri"/>
                <a:cs typeface="Calibri"/>
                <a:sym typeface="Calibri"/>
              </a:rPr>
              <a:t>    Якщо завдання та ключові показники переглядалися,       у форму слід внести останню редакцію визначених                 за результатами перегляду завдань і ключових показників.</a:t>
            </a:r>
            <a:endParaRPr sz="3600" b="0" i="0" u="none" strike="noStrike" cap="none">
              <a:solidFill>
                <a:schemeClr val="dk1"/>
              </a:solidFill>
              <a:latin typeface="Arial"/>
              <a:ea typeface="Arial"/>
              <a:cs typeface="Arial"/>
              <a:sym typeface="Arial"/>
            </a:endParaRPr>
          </a:p>
        </p:txBody>
      </p:sp>
      <p:sp>
        <p:nvSpPr>
          <p:cNvPr id="296" name="Google Shape;296;p7"/>
          <p:cNvSpPr txBox="1"/>
          <p:nvPr/>
        </p:nvSpPr>
        <p:spPr>
          <a:xfrm>
            <a:off x="15241" y="9479499"/>
            <a:ext cx="18288001" cy="809929"/>
          </a:xfrm>
          <a:prstGeom prst="rect">
            <a:avLst/>
          </a:prstGeom>
          <a:solidFill>
            <a:srgbClr val="FFC000"/>
          </a:solidFill>
          <a:ln>
            <a:noFill/>
          </a:ln>
        </p:spPr>
        <p:txBody>
          <a:bodyPr spcFirstLastPara="1" wrap="square" lIns="91425" tIns="45700" rIns="91425" bIns="45700" anchor="t" anchorCtr="0">
            <a:normAutofit fontScale="40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pic>
        <p:nvPicPr>
          <p:cNvPr id="297" name="Google Shape;297;p7"/>
          <p:cNvPicPr preferRelativeResize="0"/>
          <p:nvPr/>
        </p:nvPicPr>
        <p:blipFill rotWithShape="1">
          <a:blip r:embed="rId3">
            <a:alphaModFix/>
          </a:blip>
          <a:srcRect/>
          <a:stretch/>
        </p:blipFill>
        <p:spPr>
          <a:xfrm>
            <a:off x="381000" y="600841"/>
            <a:ext cx="695004" cy="695004"/>
          </a:xfrm>
          <a:prstGeom prst="rect">
            <a:avLst/>
          </a:prstGeom>
          <a:noFill/>
          <a:ln>
            <a:noFill/>
          </a:ln>
        </p:spPr>
      </p:pic>
      <p:pic>
        <p:nvPicPr>
          <p:cNvPr id="298" name="Google Shape;298;p7"/>
          <p:cNvPicPr preferRelativeResize="0"/>
          <p:nvPr/>
        </p:nvPicPr>
        <p:blipFill rotWithShape="1">
          <a:blip r:embed="rId4">
            <a:alphaModFix/>
          </a:blip>
          <a:srcRect/>
          <a:stretch/>
        </p:blipFill>
        <p:spPr>
          <a:xfrm flipH="1">
            <a:off x="355600" y="3749530"/>
            <a:ext cx="725484" cy="736762"/>
          </a:xfrm>
          <a:prstGeom prst="rect">
            <a:avLst/>
          </a:prstGeom>
          <a:noFill/>
          <a:ln>
            <a:noFill/>
          </a:ln>
        </p:spPr>
      </p:pic>
      <p:pic>
        <p:nvPicPr>
          <p:cNvPr id="299" name="Google Shape;299;p7"/>
          <p:cNvPicPr preferRelativeResize="0"/>
          <p:nvPr/>
        </p:nvPicPr>
        <p:blipFill rotWithShape="1">
          <a:blip r:embed="rId5">
            <a:alphaModFix/>
          </a:blip>
          <a:srcRect/>
          <a:stretch/>
        </p:blipFill>
        <p:spPr>
          <a:xfrm>
            <a:off x="381000" y="5586404"/>
            <a:ext cx="725484" cy="685800"/>
          </a:xfrm>
          <a:prstGeom prst="rect">
            <a:avLst/>
          </a:prstGeom>
          <a:noFill/>
          <a:ln>
            <a:noFill/>
          </a:ln>
        </p:spPr>
      </p:pic>
      <p:pic>
        <p:nvPicPr>
          <p:cNvPr id="300" name="Google Shape;300;p7"/>
          <p:cNvPicPr preferRelativeResize="0"/>
          <p:nvPr/>
        </p:nvPicPr>
        <p:blipFill rotWithShape="1">
          <a:blip r:embed="rId3">
            <a:alphaModFix/>
          </a:blip>
          <a:srcRect/>
          <a:stretch/>
        </p:blipFill>
        <p:spPr>
          <a:xfrm>
            <a:off x="466882" y="6833191"/>
            <a:ext cx="695004" cy="695004"/>
          </a:xfrm>
          <a:prstGeom prst="rect">
            <a:avLst/>
          </a:prstGeom>
          <a:noFill/>
          <a:ln>
            <a:noFill/>
          </a:ln>
        </p:spPr>
      </p:pic>
      <p:pic>
        <p:nvPicPr>
          <p:cNvPr id="301" name="Google Shape;301;p7"/>
          <p:cNvPicPr preferRelativeResize="0"/>
          <p:nvPr/>
        </p:nvPicPr>
        <p:blipFill rotWithShape="1">
          <a:blip r:embed="rId4">
            <a:alphaModFix/>
          </a:blip>
          <a:srcRect/>
          <a:stretch/>
        </p:blipFill>
        <p:spPr>
          <a:xfrm flipH="1">
            <a:off x="350520" y="3771900"/>
            <a:ext cx="725484" cy="736762"/>
          </a:xfrm>
          <a:prstGeom prst="rect">
            <a:avLst/>
          </a:prstGeom>
          <a:noFill/>
          <a:ln>
            <a:noFill/>
          </a:ln>
        </p:spPr>
      </p:pic>
      <p:pic>
        <p:nvPicPr>
          <p:cNvPr id="302" name="Google Shape;302;p7"/>
          <p:cNvPicPr preferRelativeResize="0"/>
          <p:nvPr/>
        </p:nvPicPr>
        <p:blipFill rotWithShape="1">
          <a:blip r:embed="rId6">
            <a:alphaModFix/>
          </a:blip>
          <a:srcRect/>
          <a:stretch/>
        </p:blipFill>
        <p:spPr>
          <a:xfrm>
            <a:off x="12959079" y="2369012"/>
            <a:ext cx="4800601" cy="472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
          <p:cNvSpPr txBox="1">
            <a:spLocks noGrp="1"/>
          </p:cNvSpPr>
          <p:nvPr>
            <p:ph type="title"/>
          </p:nvPr>
        </p:nvSpPr>
        <p:spPr>
          <a:xfrm>
            <a:off x="1" y="1"/>
            <a:ext cx="18233318" cy="543911"/>
          </a:xfrm>
          <a:prstGeom prst="rect">
            <a:avLst/>
          </a:prstGeom>
          <a:solidFill>
            <a:srgbClr val="0838A4"/>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3"/>
              </a:buClr>
              <a:buSzPct val="137500"/>
              <a:buFont typeface="Calibri"/>
              <a:buNone/>
            </a:pPr>
            <a:r>
              <a:rPr lang="ru-RU" b="1">
                <a:solidFill>
                  <a:schemeClr val="accent3"/>
                </a:solidFill>
              </a:rPr>
              <a:t/>
            </a:r>
            <a:br>
              <a:rPr lang="ru-RU" b="1">
                <a:solidFill>
                  <a:schemeClr val="accent3"/>
                </a:solidFill>
              </a:rPr>
            </a:br>
            <a:r>
              <a:rPr lang="ru-RU" sz="4800" b="1">
                <a:solidFill>
                  <a:schemeClr val="accent3"/>
                </a:solidFill>
              </a:rPr>
              <a:t/>
            </a:r>
            <a:br>
              <a:rPr lang="ru-RU" sz="4800" b="1">
                <a:solidFill>
                  <a:schemeClr val="accent3"/>
                </a:solidFill>
              </a:rPr>
            </a:br>
            <a:endParaRPr sz="4800" b="1">
              <a:solidFill>
                <a:schemeClr val="accent3"/>
              </a:solidFill>
            </a:endParaRPr>
          </a:p>
        </p:txBody>
      </p:sp>
      <p:sp>
        <p:nvSpPr>
          <p:cNvPr id="308" name="Google Shape;308;p8"/>
          <p:cNvSpPr txBox="1">
            <a:spLocks noGrp="1"/>
          </p:cNvSpPr>
          <p:nvPr>
            <p:ph type="body" idx="1"/>
          </p:nvPr>
        </p:nvSpPr>
        <p:spPr>
          <a:xfrm>
            <a:off x="990600" y="952500"/>
            <a:ext cx="11734800" cy="8382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3600"/>
              <a:buNone/>
            </a:pPr>
            <a:r>
              <a:rPr lang="ru-RU" sz="3600"/>
              <a:t>        Заповнену форму щодо визначення результатів виконання завдань державному службовцю НАДС рекомендує подати безпосередньому керівнику                     </a:t>
            </a:r>
            <a:r>
              <a:rPr lang="ru-RU" sz="3600" b="1">
                <a:solidFill>
                  <a:srgbClr val="022756"/>
                </a:solidFill>
              </a:rPr>
              <a:t>в електронному вигляді у встановлений у відповідному наказі (розпорядженні) строк</a:t>
            </a:r>
            <a:r>
              <a:rPr lang="ru-RU" sz="3600"/>
              <a:t>. </a:t>
            </a:r>
            <a:endParaRPr/>
          </a:p>
          <a:p>
            <a:pPr marL="0" lvl="0" indent="0" algn="just" rtl="0">
              <a:lnSpc>
                <a:spcPct val="100000"/>
              </a:lnSpc>
              <a:spcBef>
                <a:spcPts val="0"/>
              </a:spcBef>
              <a:spcAft>
                <a:spcPts val="0"/>
              </a:spcAft>
              <a:buClr>
                <a:schemeClr val="dk1"/>
              </a:buClr>
              <a:buSzPts val="3600"/>
              <a:buNone/>
            </a:pPr>
            <a:r>
              <a:rPr lang="ru-RU" sz="3600"/>
              <a:t>        При цьому, слід враховувати, що НАДС рекомендовано зробити це завчасно, адже до оціночної співбесіди потрібно підготуватися не лише державному службовцю, а й безпосередньому керівнику.</a:t>
            </a:r>
            <a:endParaRPr/>
          </a:p>
          <a:p>
            <a:pPr marL="0" lvl="0" indent="0" algn="just" rtl="0">
              <a:lnSpc>
                <a:spcPct val="100000"/>
              </a:lnSpc>
              <a:spcBef>
                <a:spcPts val="0"/>
              </a:spcBef>
              <a:spcAft>
                <a:spcPts val="0"/>
              </a:spcAft>
              <a:buClr>
                <a:schemeClr val="dk1"/>
              </a:buClr>
              <a:buSzPts val="3600"/>
              <a:buNone/>
            </a:pPr>
            <a:r>
              <a:rPr lang="ru-RU" sz="3600"/>
              <a:t>        Для визначення результатів виконання завдань безпосередній керівник спільно з керівником самостійного структурного підрозділу (у разі наявності) проводить індивідуально з кожним державним службовцем, який займає посаду державної служби категорії «Б» або «В», </a:t>
            </a:r>
            <a:r>
              <a:rPr lang="ru-RU" sz="3600" b="1">
                <a:solidFill>
                  <a:srgbClr val="022756"/>
                </a:solidFill>
              </a:rPr>
              <a:t>оціночну співбесіду</a:t>
            </a:r>
            <a:r>
              <a:rPr lang="ru-RU" sz="3600"/>
              <a:t>.</a:t>
            </a:r>
            <a:endParaRPr sz="3600"/>
          </a:p>
          <a:p>
            <a:pPr marL="0" lvl="0" indent="0" algn="just" rtl="0">
              <a:lnSpc>
                <a:spcPct val="100000"/>
              </a:lnSpc>
              <a:spcBef>
                <a:spcPts val="0"/>
              </a:spcBef>
              <a:spcAft>
                <a:spcPts val="0"/>
              </a:spcAft>
              <a:buClr>
                <a:schemeClr val="dk1"/>
              </a:buClr>
              <a:buSzPts val="2800"/>
              <a:buNone/>
            </a:pPr>
            <a:endParaRPr sz="2800">
              <a:latin typeface="Arial"/>
              <a:ea typeface="Arial"/>
              <a:cs typeface="Arial"/>
              <a:sym typeface="Arial"/>
            </a:endParaRPr>
          </a:p>
        </p:txBody>
      </p:sp>
      <p:pic>
        <p:nvPicPr>
          <p:cNvPr id="309" name="Google Shape;309;p8"/>
          <p:cNvPicPr preferRelativeResize="0"/>
          <p:nvPr/>
        </p:nvPicPr>
        <p:blipFill rotWithShape="1">
          <a:blip r:embed="rId3">
            <a:alphaModFix/>
          </a:blip>
          <a:srcRect/>
          <a:stretch/>
        </p:blipFill>
        <p:spPr>
          <a:xfrm>
            <a:off x="13030200" y="2247900"/>
            <a:ext cx="4648200" cy="441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9"/>
          <p:cNvSpPr txBox="1"/>
          <p:nvPr/>
        </p:nvSpPr>
        <p:spPr>
          <a:xfrm>
            <a:off x="1" y="1"/>
            <a:ext cx="18233318" cy="543911"/>
          </a:xfrm>
          <a:prstGeom prst="rect">
            <a:avLst/>
          </a:prstGeom>
          <a:solidFill>
            <a:srgbClr val="0838A4"/>
          </a:solid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315" name="Google Shape;315;p9"/>
          <p:cNvSpPr txBox="1"/>
          <p:nvPr/>
        </p:nvSpPr>
        <p:spPr>
          <a:xfrm>
            <a:off x="990600" y="952500"/>
            <a:ext cx="10668000" cy="8382000"/>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sz="2800" b="0" i="0" u="none" strike="noStrike" cap="none">
              <a:solidFill>
                <a:srgbClr val="888888"/>
              </a:solidFill>
              <a:latin typeface="Arial"/>
              <a:ea typeface="Arial"/>
              <a:cs typeface="Arial"/>
              <a:sym typeface="Arial"/>
            </a:endParaRPr>
          </a:p>
        </p:txBody>
      </p:sp>
      <p:sp>
        <p:nvSpPr>
          <p:cNvPr id="316" name="Google Shape;316;p9"/>
          <p:cNvSpPr txBox="1"/>
          <p:nvPr/>
        </p:nvSpPr>
        <p:spPr>
          <a:xfrm>
            <a:off x="15241" y="9479499"/>
            <a:ext cx="18288001" cy="809929"/>
          </a:xfrm>
          <a:prstGeom prst="rect">
            <a:avLst/>
          </a:prstGeom>
          <a:solidFill>
            <a:srgbClr val="FFC000"/>
          </a:solidFill>
          <a:ln>
            <a:noFill/>
          </a:ln>
        </p:spPr>
        <p:txBody>
          <a:bodyPr spcFirstLastPara="1" wrap="square" lIns="91425" tIns="45700" rIns="91425" bIns="45700" anchor="t" anchorCtr="0">
            <a:normAutofit fontScale="40000" lnSpcReduction="20000"/>
          </a:bodyPr>
          <a:lstStyle/>
          <a:p>
            <a:pPr marL="0" marR="0" lvl="0" indent="0" algn="ctr" rtl="0">
              <a:lnSpc>
                <a:spcPct val="90000"/>
              </a:lnSpc>
              <a:spcBef>
                <a:spcPts val="0"/>
              </a:spcBef>
              <a:spcAft>
                <a:spcPts val="0"/>
              </a:spcAft>
              <a:buClr>
                <a:schemeClr val="accent3"/>
              </a:buClr>
              <a:buSzPct val="100000"/>
              <a:buFont typeface="Calibri"/>
              <a:buNone/>
            </a:pPr>
            <a:r>
              <a:rPr lang="ru-RU" sz="6600" b="1" i="0" u="none" strike="noStrike" cap="none">
                <a:solidFill>
                  <a:schemeClr val="accent3"/>
                </a:solidFill>
                <a:latin typeface="Calibri"/>
                <a:ea typeface="Calibri"/>
                <a:cs typeface="Calibri"/>
                <a:sym typeface="Calibri"/>
              </a:rPr>
              <a:t/>
            </a:r>
            <a:br>
              <a:rPr lang="ru-RU" sz="6600" b="1" i="0" u="none" strike="noStrike" cap="none">
                <a:solidFill>
                  <a:schemeClr val="accent3"/>
                </a:solidFill>
                <a:latin typeface="Calibri"/>
                <a:ea typeface="Calibri"/>
                <a:cs typeface="Calibri"/>
                <a:sym typeface="Calibri"/>
              </a:rPr>
            </a:br>
            <a:r>
              <a:rPr lang="ru-RU" sz="4800" b="1" i="0" u="none" strike="noStrike" cap="none">
                <a:solidFill>
                  <a:schemeClr val="accent3"/>
                </a:solidFill>
                <a:latin typeface="Calibri"/>
                <a:ea typeface="Calibri"/>
                <a:cs typeface="Calibri"/>
                <a:sym typeface="Calibri"/>
              </a:rPr>
              <a:t/>
            </a:r>
            <a:br>
              <a:rPr lang="ru-RU" sz="4800" b="1" i="0" u="none" strike="noStrike" cap="none">
                <a:solidFill>
                  <a:schemeClr val="accent3"/>
                </a:solidFill>
                <a:latin typeface="Calibri"/>
                <a:ea typeface="Calibri"/>
                <a:cs typeface="Calibri"/>
                <a:sym typeface="Calibri"/>
              </a:rPr>
            </a:br>
            <a:endParaRPr sz="4800" b="1" i="0" u="none" strike="noStrike" cap="none">
              <a:solidFill>
                <a:schemeClr val="accent3"/>
              </a:solidFill>
              <a:latin typeface="Calibri"/>
              <a:ea typeface="Calibri"/>
              <a:cs typeface="Calibri"/>
              <a:sym typeface="Calibri"/>
            </a:endParaRPr>
          </a:p>
        </p:txBody>
      </p:sp>
      <p:sp>
        <p:nvSpPr>
          <p:cNvPr id="317" name="Google Shape;317;p9"/>
          <p:cNvSpPr/>
          <p:nvPr/>
        </p:nvSpPr>
        <p:spPr>
          <a:xfrm>
            <a:off x="762000" y="1364553"/>
            <a:ext cx="12649200" cy="72943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У разі тимчасової відсутності державного службовця, який займає посаду державної служби категорії «Б» або «В», або його повторної неявки для проходження оціночної співбесіди у визначені безпосереднім керівником строки визначення результатів виконання завдань проводиться безпосереднім керівником та керівником самостійного структурного підрозділу (у разі наявності) без оціночної співбесіди в установлений строк.</a:t>
            </a:r>
            <a:endParaRPr/>
          </a:p>
          <a:p>
            <a:pPr marL="0" marR="0" lvl="0" indent="0" algn="just" rtl="0">
              <a:spcBef>
                <a:spcPts val="0"/>
              </a:spcBef>
              <a:spcAft>
                <a:spcPts val="0"/>
              </a:spcAft>
              <a:buNone/>
            </a:pPr>
            <a:endParaRPr sz="3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ru-RU" sz="3600" b="0" i="0" u="none" strike="noStrike" cap="none">
                <a:solidFill>
                  <a:schemeClr val="dk1"/>
                </a:solidFill>
                <a:latin typeface="Calibri"/>
                <a:ea typeface="Calibri"/>
                <a:cs typeface="Calibri"/>
                <a:sym typeface="Calibri"/>
              </a:rPr>
              <a:t>          У разі тимчасової відсутності у зв’язку з відрядженням або відпусткою такого державного службовця за його заявою до безпосереднього керівника оціночна співбесіда та визначення результатів виконання завдань проводяться раніше. </a:t>
            </a:r>
            <a:endParaRPr/>
          </a:p>
        </p:txBody>
      </p:sp>
      <p:pic>
        <p:nvPicPr>
          <p:cNvPr id="318" name="Google Shape;318;p9"/>
          <p:cNvPicPr preferRelativeResize="0"/>
          <p:nvPr/>
        </p:nvPicPr>
        <p:blipFill rotWithShape="1">
          <a:blip r:embed="rId3">
            <a:alphaModFix/>
          </a:blip>
          <a:srcRect/>
          <a:stretch/>
        </p:blipFill>
        <p:spPr>
          <a:xfrm>
            <a:off x="970280" y="1273194"/>
            <a:ext cx="695004" cy="695004"/>
          </a:xfrm>
          <a:prstGeom prst="rect">
            <a:avLst/>
          </a:prstGeom>
          <a:noFill/>
          <a:ln>
            <a:noFill/>
          </a:ln>
        </p:spPr>
      </p:pic>
      <p:pic>
        <p:nvPicPr>
          <p:cNvPr id="319" name="Google Shape;319;p9"/>
          <p:cNvPicPr preferRelativeResize="0"/>
          <p:nvPr/>
        </p:nvPicPr>
        <p:blipFill rotWithShape="1">
          <a:blip r:embed="rId4">
            <a:alphaModFix/>
          </a:blip>
          <a:srcRect/>
          <a:stretch/>
        </p:blipFill>
        <p:spPr>
          <a:xfrm flipH="1">
            <a:off x="990600" y="6134101"/>
            <a:ext cx="725484" cy="736762"/>
          </a:xfrm>
          <a:prstGeom prst="rect">
            <a:avLst/>
          </a:prstGeom>
          <a:noFill/>
          <a:ln>
            <a:noFill/>
          </a:ln>
        </p:spPr>
      </p:pic>
      <p:pic>
        <p:nvPicPr>
          <p:cNvPr id="320" name="Google Shape;320;p9"/>
          <p:cNvPicPr preferRelativeResize="0"/>
          <p:nvPr/>
        </p:nvPicPr>
        <p:blipFill rotWithShape="1">
          <a:blip r:embed="rId5">
            <a:alphaModFix/>
          </a:blip>
          <a:srcRect/>
          <a:stretch/>
        </p:blipFill>
        <p:spPr>
          <a:xfrm>
            <a:off x="13639800" y="2697481"/>
            <a:ext cx="4114800" cy="3436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амопрезентация">
      <a:dk1>
        <a:srgbClr val="000000"/>
      </a:dk1>
      <a:lt1>
        <a:srgbClr val="FFFFFF"/>
      </a:lt1>
      <a:dk2>
        <a:srgbClr val="44546A"/>
      </a:dk2>
      <a:lt2>
        <a:srgbClr val="E7E6E6"/>
      </a:lt2>
      <a:accent1>
        <a:srgbClr val="033473"/>
      </a:accent1>
      <a:accent2>
        <a:srgbClr val="034873"/>
      </a:accent2>
      <a:accent3>
        <a:srgbClr val="FBB812"/>
      </a:accent3>
      <a:accent4>
        <a:srgbClr val="F2B84B"/>
      </a:accent4>
      <a:accent5>
        <a:srgbClr val="F2F2F2"/>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w.jpppt.com">
  <a:themeElements>
    <a:clrScheme name="自定义 88">
      <a:dk1>
        <a:srgbClr val="000000"/>
      </a:dk1>
      <a:lt1>
        <a:srgbClr val="FFFFFF"/>
      </a:lt1>
      <a:dk2>
        <a:srgbClr val="000000"/>
      </a:dk2>
      <a:lt2>
        <a:srgbClr val="FFFFFF"/>
      </a:lt2>
      <a:accent1>
        <a:srgbClr val="0B5F83"/>
      </a:accent1>
      <a:accent2>
        <a:srgbClr val="E8574E"/>
      </a:accent2>
      <a:accent3>
        <a:srgbClr val="0B5F83"/>
      </a:accent3>
      <a:accent4>
        <a:srgbClr val="E8574E"/>
      </a:accent4>
      <a:accent5>
        <a:srgbClr val="0B5F83"/>
      </a:accent5>
      <a:accent6>
        <a:srgbClr val="E8574E"/>
      </a:accent6>
      <a:hlink>
        <a:srgbClr val="0B5F83"/>
      </a:hlink>
      <a:folHlink>
        <a:srgbClr val="E857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1079</Words>
  <Application>Microsoft Office PowerPoint</Application>
  <PresentationFormat>Произвольный</PresentationFormat>
  <Paragraphs>69</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3</vt:i4>
      </vt:variant>
      <vt:variant>
        <vt:lpstr>Заголовки слайдов</vt:lpstr>
      </vt:variant>
      <vt:variant>
        <vt:i4>12</vt:i4>
      </vt:variant>
    </vt:vector>
  </HeadingPairs>
  <TitlesOfParts>
    <vt:vector size="18" baseType="lpstr">
      <vt:lpstr>Arial</vt:lpstr>
      <vt:lpstr>Arial Black</vt:lpstr>
      <vt:lpstr>Calibri</vt:lpstr>
      <vt:lpstr>Тема Office</vt:lpstr>
      <vt:lpstr>1_Тема Office</vt:lpstr>
      <vt:lpstr>www.jpppt.com</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Леонтьевич</dc:creator>
  <cp:lastModifiedBy>User307</cp:lastModifiedBy>
  <cp:revision>1</cp:revision>
  <dcterms:created xsi:type="dcterms:W3CDTF">2006-08-16T00:00:00Z</dcterms:created>
  <dcterms:modified xsi:type="dcterms:W3CDTF">2021-09-28T11:41:00Z</dcterms:modified>
</cp:coreProperties>
</file>